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98384" r:id="rId4"/>
  </p:sldMasterIdLst>
  <p:notesMasterIdLst>
    <p:notesMasterId r:id="rId16"/>
  </p:notesMasterIdLst>
  <p:handoutMasterIdLst>
    <p:handoutMasterId r:id="rId17"/>
  </p:handoutMasterIdLst>
  <p:sldIdLst>
    <p:sldId id="2147479558" r:id="rId5"/>
    <p:sldId id="256" r:id="rId6"/>
    <p:sldId id="2147483642" r:id="rId7"/>
    <p:sldId id="2147483645" r:id="rId8"/>
    <p:sldId id="2147483643" r:id="rId9"/>
    <p:sldId id="2147483646" r:id="rId10"/>
    <p:sldId id="2147483644" r:id="rId11"/>
    <p:sldId id="2147483647" r:id="rId12"/>
    <p:sldId id="288" r:id="rId13"/>
    <p:sldId id="2147481022" r:id="rId14"/>
    <p:sldId id="214748102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view" id="{C7BFF218-DC71-47DD-9C14-81BF18690AFE}">
          <p14:sldIdLst>
            <p14:sldId id="2147479558"/>
            <p14:sldId id="256"/>
          </p14:sldIdLst>
        </p14:section>
        <p14:section name="PowerPoint - Create" id="{4B3F1051-FBFB-4738-BAB1-310D537B6F71}">
          <p14:sldIdLst>
            <p14:sldId id="2147483642"/>
            <p14:sldId id="2147483645"/>
          </p14:sldIdLst>
        </p14:section>
        <p14:section name="PowerPoint - Comprehend" id="{F709C743-61BF-4BE5-B2C8-D7192D48B203}">
          <p14:sldIdLst>
            <p14:sldId id="2147483643"/>
            <p14:sldId id="2147483646"/>
          </p14:sldIdLst>
        </p14:section>
        <p14:section name="PowerPoint - Refine and Edit" id="{3357A0BF-8407-44F6-BBE6-115CA4A96A62}">
          <p14:sldIdLst>
            <p14:sldId id="2147483644"/>
            <p14:sldId id="2147483647"/>
          </p14:sldIdLst>
        </p14:section>
        <p14:section name="Continue learning" id="{38F1B686-2535-4EB4-9016-1A670A802618}">
          <p14:sldIdLst>
            <p14:sldId id="288"/>
            <p14:sldId id="2147481022"/>
            <p14:sldId id="21474810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D9682F01-2749-154C-FF8D-50CA7036FB3C}" name="Cynthia Johnson" initials="CJ" userId="S::cynthia.johnson_microsoft.com#ext#@stinsondesigninc.onmicrosoft.com::925912fe-77f7-48c6-a686-53ba3df41e0c" providerId="AD"/>
  <p188:author id="{5A02B80E-149C-7DFD-4E8D-3782118F40E7}" name="Alicia Peterson (NAYAMODE INC)" initials="AI" userId="S::v-petersonal@microsoft.com::f8898314-5523-4930-acf0-2b563b2b4dc9" providerId="AD"/>
  <p188:author id="{2343EC37-96B6-7609-4A98-89C7DC423C62}" name="Jenny He" initials="JH" userId="S::jenny@stinson.co::a6e4b8db-d734-48f0-9d1e-a758940ee3af" providerId="AD"/>
  <p188:author id="{9001A551-4733-091D-53E3-D2994A5251C0}" name="Karuana Gatimu" initials="KG" userId="S::karuanag@microsoft.com::c835d73b-5b64-4378-9cc4-37e921133843" providerId="AD"/>
  <p188:author id="{D6F26963-7D31-7E94-BDCA-0053EED9EF82}" name="Leslie Overland" initials="LO" userId="S::leoverla@microsoft.com::f3978a41-ce7f-4ee8-a07a-b9255d9fc7c0" providerId="AD"/>
  <p188:author id="{1FDB258B-9A64-FFCC-3643-D260BBFB3383}" name="Olga Gordon" initials="OG" userId="S::ogordon@microsoft.com::102a02ab-8cd3-475b-8633-7a419b8c421c" providerId="AD"/>
  <p188:author id="{B3BA308B-E872-B2DF-1D7C-E42ABF8AE18D}" name="Jaime Gonzales" initials="JG" userId="S::jgonzales@microsoft.com::fdc127e6-8484-455c-83db-f49943a56c2e" providerId="AD"/>
  <p188:author id="{2077208E-7478-DA88-0E69-E4E62E10F468}" name="Sabrina Ghumman" initials="SG" userId="S::saghumman@microsoft.com::f1863a56-834b-4a23-a250-47e3592439c8" providerId="AD"/>
  <p188:author id="{9992319E-69C8-2FBA-BEDD-2C5660FE0093}" name="John Mighell" initials="JM" userId="S::jomigh@microsoft.com::aa110d23-b74a-4732-bbdf-11d185d8cf54" providerId="AD"/>
  <p188:author id="{CB7B68A1-4208-96B1-9DF4-C573EB67B07D}" name="Jessie Hwang" initials="" userId="S::jhwang@microsoft.com::85f2306c-fd56-49d2-8dff-e96751c6f345" providerId="AD"/>
  <p188:author id="{B6AE05CB-BA50-71A0-E82B-3C80F4DC848B}" name="Alicia Peterson (NAYAMODE INC)" initials="AI" userId="S::v-petersonal_microsoft.com#ext#@stinsondesigninc.onmicrosoft.com::c18212e6-e44a-4b8c-8c3b-952f2b4ec637" providerId="AD"/>
  <p188:author id="{69BEC3DF-4BCF-1C02-A4E1-2FCE865F505C}" name="Cynthia Johnson" initials="CJ" userId="S::cyjohnso@microsoft.com::bc2f0021-774b-4fb2-9d55-c3348f4105f5" providerId="AD"/>
  <p188:author id="{7B4F42E8-86ED-1642-8D80-B52F58611814}" name="Kripal Kavi" initials="KK" userId="S::krkavi@microsoft.com::2d6ac376-e121-411f-aac9-57af6f7e1c9d" providerId="AD"/>
  <p188:author id="{60DD76EE-6F68-EA0F-BF3C-603D9275EB96}" name="Bryan Wofford" initials="BW" userId="S::brwoff@microsoft.com::af037bd5-f592-429c-a009-a6626d67a49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8" name="Author" initials="A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3BC4"/>
    <a:srgbClr val="9F50C5"/>
    <a:srgbClr val="9756C5"/>
    <a:srgbClr val="8E5CC5"/>
    <a:srgbClr val="8661C5"/>
    <a:srgbClr val="8DE971"/>
    <a:srgbClr val="FFB3BB"/>
    <a:srgbClr val="F4364C"/>
    <a:srgbClr val="FFE399"/>
    <a:srgbClr val="FFB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 Hess (NAYAMODE INC.)" userId="74b85be0-a6a6-4834-bc00-38636e22e2dc" providerId="ADAL" clId="{C0081B3E-8524-46EB-838F-753600EAC3DC}"/>
    <pc:docChg chg="undo custSel delSld modSld delSection modSection">
      <pc:chgData name="Liz Hess (NAYAMODE INC.)" userId="74b85be0-a6a6-4834-bc00-38636e22e2dc" providerId="ADAL" clId="{C0081B3E-8524-46EB-838F-753600EAC3DC}" dt="2024-11-14T22:23:27.191" v="129" actId="20577"/>
      <pc:docMkLst>
        <pc:docMk/>
      </pc:docMkLst>
      <pc:sldChg chg="delSp modSp mod">
        <pc:chgData name="Liz Hess (NAYAMODE INC.)" userId="74b85be0-a6a6-4834-bc00-38636e22e2dc" providerId="ADAL" clId="{C0081B3E-8524-46EB-838F-753600EAC3DC}" dt="2024-11-14T22:22:28.789" v="41" actId="13244"/>
        <pc:sldMkLst>
          <pc:docMk/>
          <pc:sldMk cId="3677766912" sldId="256"/>
        </pc:sldMkLst>
      </pc:sldChg>
      <pc:sldChg chg="del">
        <pc:chgData name="Liz Hess (NAYAMODE INC.)" userId="74b85be0-a6a6-4834-bc00-38636e22e2dc" providerId="ADAL" clId="{C0081B3E-8524-46EB-838F-753600EAC3DC}" dt="2024-11-14T22:14:25.755" v="1" actId="2696"/>
        <pc:sldMkLst>
          <pc:docMk/>
          <pc:sldMk cId="19655013" sldId="278"/>
        </pc:sldMkLst>
      </pc:sldChg>
      <pc:sldChg chg="del">
        <pc:chgData name="Liz Hess (NAYAMODE INC.)" userId="74b85be0-a6a6-4834-bc00-38636e22e2dc" providerId="ADAL" clId="{C0081B3E-8524-46EB-838F-753600EAC3DC}" dt="2024-11-14T22:14:23.298" v="0" actId="2696"/>
        <pc:sldMkLst>
          <pc:docMk/>
          <pc:sldMk cId="677214948" sldId="2147483364"/>
        </pc:sldMkLst>
      </pc:sldChg>
      <pc:sldChg chg="addSp modSp mod">
        <pc:chgData name="Liz Hess (NAYAMODE INC.)" userId="74b85be0-a6a6-4834-bc00-38636e22e2dc" providerId="ADAL" clId="{C0081B3E-8524-46EB-838F-753600EAC3DC}" dt="2024-11-14T22:23:01.596" v="70" actId="20577"/>
        <pc:sldMkLst>
          <pc:docMk/>
          <pc:sldMk cId="3688317784" sldId="2147483645"/>
        </pc:sldMkLst>
      </pc:sldChg>
      <pc:sldChg chg="modSp mod">
        <pc:chgData name="Liz Hess (NAYAMODE INC.)" userId="74b85be0-a6a6-4834-bc00-38636e22e2dc" providerId="ADAL" clId="{C0081B3E-8524-46EB-838F-753600EAC3DC}" dt="2024-11-14T22:19:45.387" v="26" actId="962"/>
        <pc:sldMkLst>
          <pc:docMk/>
          <pc:sldMk cId="4083461378" sldId="2147483646"/>
        </pc:sldMkLst>
      </pc:sldChg>
      <pc:sldChg chg="addSp modSp mod">
        <pc:chgData name="Liz Hess (NAYAMODE INC.)" userId="74b85be0-a6a6-4834-bc00-38636e22e2dc" providerId="ADAL" clId="{C0081B3E-8524-46EB-838F-753600EAC3DC}" dt="2024-11-14T22:23:27.191" v="129" actId="20577"/>
        <pc:sldMkLst>
          <pc:docMk/>
          <pc:sldMk cId="270933893" sldId="2147483647"/>
        </pc:sldMkLst>
      </pc:sldChg>
      <pc:sldMasterChg chg="delSldLayout">
        <pc:chgData name="Liz Hess (NAYAMODE INC.)" userId="74b85be0-a6a6-4834-bc00-38636e22e2dc" providerId="ADAL" clId="{C0081B3E-8524-46EB-838F-753600EAC3DC}" dt="2024-11-14T22:14:23.298" v="0" actId="2696"/>
        <pc:sldMasterMkLst>
          <pc:docMk/>
          <pc:sldMasterMk cId="3617115250" sldId="2147498384"/>
        </pc:sldMasterMkLst>
        <pc:sldLayoutChg chg="del">
          <pc:chgData name="Liz Hess (NAYAMODE INC.)" userId="74b85be0-a6a6-4834-bc00-38636e22e2dc" providerId="ADAL" clId="{C0081B3E-8524-46EB-838F-753600EAC3DC}" dt="2024-11-14T22:14:23.298" v="0" actId="2696"/>
          <pc:sldLayoutMkLst>
            <pc:docMk/>
            <pc:sldMasterMk cId="3617115250" sldId="2147498384"/>
            <pc:sldLayoutMk cId="1674692611" sldId="2147498400"/>
          </pc:sldLayoutMkLst>
        </pc:sldLayoutChg>
      </pc:sldMasterChg>
    </pc:docChg>
  </pc:docChgLst>
  <pc:docChgLst>
    <pc:chgData name="Jay Welshofer" userId="S::jaywelshofer@microsoft.com::95713629-7025-4012-bf5b-b00f335c4bdc" providerId="AD" clId="Web-{D20A696B-87C0-F6DC-EF72-9297407F772E}"/>
    <pc:docChg chg="modSld modSection">
      <pc:chgData name="Jay Welshofer" userId="S::jaywelshofer@microsoft.com::95713629-7025-4012-bf5b-b00f335c4bdc" providerId="AD" clId="Web-{D20A696B-87C0-F6DC-EF72-9297407F772E}" dt="2024-11-14T21:29:37.856" v="19"/>
      <pc:docMkLst>
        <pc:docMk/>
      </pc:docMkLst>
      <pc:sldChg chg="modNotes">
        <pc:chgData name="Jay Welshofer" userId="S::jaywelshofer@microsoft.com::95713629-7025-4012-bf5b-b00f335c4bdc" providerId="AD" clId="Web-{D20A696B-87C0-F6DC-EF72-9297407F772E}" dt="2024-11-14T21:27:58.678" v="11"/>
        <pc:sldMkLst>
          <pc:docMk/>
          <pc:sldMk cId="3677766912" sldId="256"/>
        </pc:sldMkLst>
      </pc:sldChg>
      <pc:sldChg chg="modNotes">
        <pc:chgData name="Jay Welshofer" userId="S::jaywelshofer@microsoft.com::95713629-7025-4012-bf5b-b00f335c4bdc" providerId="AD" clId="Web-{D20A696B-87C0-F6DC-EF72-9297407F772E}" dt="2024-11-14T21:29:02.604" v="18"/>
        <pc:sldMkLst>
          <pc:docMk/>
          <pc:sldMk cId="2321255859" sldId="263"/>
        </pc:sldMkLst>
      </pc:sldChg>
      <pc:sldChg chg="modNotes">
        <pc:chgData name="Jay Welshofer" userId="S::jaywelshofer@microsoft.com::95713629-7025-4012-bf5b-b00f335c4bdc" providerId="AD" clId="Web-{D20A696B-87C0-F6DC-EF72-9297407F772E}" dt="2024-11-14T21:27:04.830" v="3"/>
        <pc:sldMkLst>
          <pc:docMk/>
          <pc:sldMk cId="19655013" sldId="278"/>
        </pc:sldMkLst>
      </pc:sldChg>
    </pc:docChg>
  </pc:docChgLst>
  <pc:docChgLst>
    <pc:chgData name="Christian Munoz" userId="75de8857-5d8e-480e-8f89-cba2bff22329" providerId="ADAL" clId="{3086D656-2582-47D5-8970-EC2E8496A6C3}"/>
    <pc:docChg chg="custSel modSld">
      <pc:chgData name="Christian Munoz" userId="75de8857-5d8e-480e-8f89-cba2bff22329" providerId="ADAL" clId="{3086D656-2582-47D5-8970-EC2E8496A6C3}" dt="2025-08-13T16:33:19.438" v="1" actId="478"/>
      <pc:docMkLst>
        <pc:docMk/>
      </pc:docMkLst>
      <pc:sldChg chg="addSp delSp modSp mod">
        <pc:chgData name="Christian Munoz" userId="75de8857-5d8e-480e-8f89-cba2bff22329" providerId="ADAL" clId="{3086D656-2582-47D5-8970-EC2E8496A6C3}" dt="2025-08-13T16:33:19.438" v="1" actId="478"/>
        <pc:sldMkLst>
          <pc:docMk/>
          <pc:sldMk cId="1516329720" sldId="2147479558"/>
        </pc:sldMkLst>
        <pc:spChg chg="del">
          <ac:chgData name="Christian Munoz" userId="75de8857-5d8e-480e-8f89-cba2bff22329" providerId="ADAL" clId="{3086D656-2582-47D5-8970-EC2E8496A6C3}" dt="2025-08-13T16:33:17.893" v="0" actId="478"/>
          <ac:spMkLst>
            <pc:docMk/>
            <pc:sldMk cId="1516329720" sldId="2147479558"/>
            <ac:spMk id="4" creationId="{1E71139D-2842-E8E8-3EC0-3352A15159A0}"/>
          </ac:spMkLst>
        </pc:spChg>
        <pc:spChg chg="add del mod">
          <ac:chgData name="Christian Munoz" userId="75de8857-5d8e-480e-8f89-cba2bff22329" providerId="ADAL" clId="{3086D656-2582-47D5-8970-EC2E8496A6C3}" dt="2025-08-13T16:33:19.438" v="1" actId="478"/>
          <ac:spMkLst>
            <pc:docMk/>
            <pc:sldMk cId="1516329720" sldId="2147479558"/>
            <ac:spMk id="6" creationId="{5C0564FF-B655-C339-9DDC-737D0F2EDDEB}"/>
          </ac:spMkLst>
        </pc:spChg>
      </pc:sldChg>
    </pc:docChg>
  </pc:docChgLst>
  <pc:docChgLst>
    <pc:chgData name="Jessie Hwang (MCAG)" userId="85f2306c-fd56-49d2-8dff-e96751c6f345" providerId="ADAL" clId="{7C487872-8859-41CC-B059-AFDCD58E0D21}"/>
    <pc:docChg chg="mod modSld">
      <pc:chgData name="Jessie Hwang (MCAG)" userId="85f2306c-fd56-49d2-8dff-e96751c6f345" providerId="ADAL" clId="{7C487872-8859-41CC-B059-AFDCD58E0D21}" dt="2024-11-19T06:51:07.525" v="5" actId="20577"/>
      <pc:docMkLst>
        <pc:docMk/>
      </pc:docMkLst>
      <pc:sldChg chg="modSp mod">
        <pc:chgData name="Jessie Hwang (MCAG)" userId="85f2306c-fd56-49d2-8dff-e96751c6f345" providerId="ADAL" clId="{7C487872-8859-41CC-B059-AFDCD58E0D21}" dt="2024-11-19T06:51:07.525" v="5" actId="20577"/>
        <pc:sldMkLst>
          <pc:docMk/>
          <pc:sldMk cId="1516329720" sldId="2147479558"/>
        </pc:sldMkLst>
      </pc:sldChg>
    </pc:docChg>
  </pc:docChgLst>
  <pc:docChgLst>
    <pc:chgData name="Jay Welshofer" userId="95713629-7025-4012-bf5b-b00f335c4bdc" providerId="ADAL" clId="{C47C4348-9F5A-414F-BA1F-3B52B5EF3CB8}"/>
    <pc:docChg chg="undo custSel addSld delSld modSld addSection modSection">
      <pc:chgData name="Jay Welshofer" userId="95713629-7025-4012-bf5b-b00f335c4bdc" providerId="ADAL" clId="{C47C4348-9F5A-414F-BA1F-3B52B5EF3CB8}" dt="2024-11-14T21:57:19.563" v="465" actId="962"/>
      <pc:docMkLst>
        <pc:docMk/>
      </pc:docMkLst>
      <pc:sldChg chg="addSp delSp modSp new mod modTransition">
        <pc:chgData name="Jay Welshofer" userId="95713629-7025-4012-bf5b-b00f335c4bdc" providerId="ADAL" clId="{C47C4348-9F5A-414F-BA1F-3B52B5EF3CB8}" dt="2024-11-14T21:23:36.560" v="368"/>
        <pc:sldMkLst>
          <pc:docMk/>
          <pc:sldMk cId="3677766912" sldId="256"/>
        </pc:sldMkLst>
      </pc:sldChg>
      <pc:sldChg chg="add del modTransition modAnim">
        <pc:chgData name="Jay Welshofer" userId="95713629-7025-4012-bf5b-b00f335c4bdc" providerId="ADAL" clId="{C47C4348-9F5A-414F-BA1F-3B52B5EF3CB8}" dt="2024-11-14T21:23:36.560" v="368"/>
        <pc:sldMkLst>
          <pc:docMk/>
          <pc:sldMk cId="2321255859" sldId="263"/>
        </pc:sldMkLst>
      </pc:sldChg>
      <pc:sldChg chg="add del modTransition">
        <pc:chgData name="Jay Welshofer" userId="95713629-7025-4012-bf5b-b00f335c4bdc" providerId="ADAL" clId="{C47C4348-9F5A-414F-BA1F-3B52B5EF3CB8}" dt="2024-11-14T21:23:36.560" v="368"/>
        <pc:sldMkLst>
          <pc:docMk/>
          <pc:sldMk cId="748835435" sldId="265"/>
        </pc:sldMkLst>
      </pc:sldChg>
      <pc:sldChg chg="del">
        <pc:chgData name="Jay Welshofer" userId="95713629-7025-4012-bf5b-b00f335c4bdc" providerId="ADAL" clId="{C47C4348-9F5A-414F-BA1F-3B52B5EF3CB8}" dt="2024-11-14T04:55:43.589" v="184" actId="47"/>
        <pc:sldMkLst>
          <pc:docMk/>
          <pc:sldMk cId="58771704" sldId="273"/>
        </pc:sldMkLst>
      </pc:sldChg>
      <pc:sldChg chg="add del modTransition">
        <pc:chgData name="Jay Welshofer" userId="95713629-7025-4012-bf5b-b00f335c4bdc" providerId="ADAL" clId="{C47C4348-9F5A-414F-BA1F-3B52B5EF3CB8}" dt="2024-11-14T21:23:36.560" v="368"/>
        <pc:sldMkLst>
          <pc:docMk/>
          <pc:sldMk cId="135261554" sldId="276"/>
        </pc:sldMkLst>
      </pc:sldChg>
      <pc:sldChg chg="modSp mod modTransition modAnim">
        <pc:chgData name="Jay Welshofer" userId="95713629-7025-4012-bf5b-b00f335c4bdc" providerId="ADAL" clId="{C47C4348-9F5A-414F-BA1F-3B52B5EF3CB8}" dt="2024-11-14T21:23:36.560" v="368"/>
        <pc:sldMkLst>
          <pc:docMk/>
          <pc:sldMk cId="19655013" sldId="278"/>
        </pc:sldMkLst>
      </pc:sldChg>
      <pc:sldChg chg="add del mod modShow">
        <pc:chgData name="Jay Welshofer" userId="95713629-7025-4012-bf5b-b00f335c4bdc" providerId="ADAL" clId="{C47C4348-9F5A-414F-BA1F-3B52B5EF3CB8}" dt="2024-11-14T05:12:19.588" v="247" actId="47"/>
        <pc:sldMkLst>
          <pc:docMk/>
          <pc:sldMk cId="1300159020" sldId="283"/>
        </pc:sldMkLst>
      </pc:sldChg>
      <pc:sldChg chg="del">
        <pc:chgData name="Jay Welshofer" userId="95713629-7025-4012-bf5b-b00f335c4bdc" providerId="ADAL" clId="{C47C4348-9F5A-414F-BA1F-3B52B5EF3CB8}" dt="2024-11-14T04:52:04.557" v="171" actId="2696"/>
        <pc:sldMkLst>
          <pc:docMk/>
          <pc:sldMk cId="2576782579" sldId="283"/>
        </pc:sldMkLst>
      </pc:sldChg>
      <pc:sldChg chg="add del mod modShow">
        <pc:chgData name="Jay Welshofer" userId="95713629-7025-4012-bf5b-b00f335c4bdc" providerId="ADAL" clId="{C47C4348-9F5A-414F-BA1F-3B52B5EF3CB8}" dt="2024-11-14T05:12:19.588" v="247" actId="47"/>
        <pc:sldMkLst>
          <pc:docMk/>
          <pc:sldMk cId="1444841972" sldId="306"/>
        </pc:sldMkLst>
      </pc:sldChg>
      <pc:sldChg chg="del">
        <pc:chgData name="Jay Welshofer" userId="95713629-7025-4012-bf5b-b00f335c4bdc" providerId="ADAL" clId="{C47C4348-9F5A-414F-BA1F-3B52B5EF3CB8}" dt="2024-11-14T04:52:04.557" v="171" actId="2696"/>
        <pc:sldMkLst>
          <pc:docMk/>
          <pc:sldMk cId="3210804094" sldId="306"/>
        </pc:sldMkLst>
      </pc:sldChg>
      <pc:sldChg chg="add del mod modShow">
        <pc:chgData name="Jay Welshofer" userId="95713629-7025-4012-bf5b-b00f335c4bdc" providerId="ADAL" clId="{C47C4348-9F5A-414F-BA1F-3B52B5EF3CB8}" dt="2024-11-14T05:12:19.588" v="247" actId="47"/>
        <pc:sldMkLst>
          <pc:docMk/>
          <pc:sldMk cId="1379487880" sldId="316"/>
        </pc:sldMkLst>
      </pc:sldChg>
      <pc:sldChg chg="del">
        <pc:chgData name="Jay Welshofer" userId="95713629-7025-4012-bf5b-b00f335c4bdc" providerId="ADAL" clId="{C47C4348-9F5A-414F-BA1F-3B52B5EF3CB8}" dt="2024-11-14T04:52:04.557" v="171" actId="2696"/>
        <pc:sldMkLst>
          <pc:docMk/>
          <pc:sldMk cId="2552620701" sldId="316"/>
        </pc:sldMkLst>
      </pc:sldChg>
      <pc:sldChg chg="add del mod modShow">
        <pc:chgData name="Jay Welshofer" userId="95713629-7025-4012-bf5b-b00f335c4bdc" providerId="ADAL" clId="{C47C4348-9F5A-414F-BA1F-3B52B5EF3CB8}" dt="2024-11-14T05:12:19.588" v="247" actId="47"/>
        <pc:sldMkLst>
          <pc:docMk/>
          <pc:sldMk cId="103020515" sldId="320"/>
        </pc:sldMkLst>
      </pc:sldChg>
      <pc:sldChg chg="del">
        <pc:chgData name="Jay Welshofer" userId="95713629-7025-4012-bf5b-b00f335c4bdc" providerId="ADAL" clId="{C47C4348-9F5A-414F-BA1F-3B52B5EF3CB8}" dt="2024-11-14T04:52:04.557" v="171" actId="2696"/>
        <pc:sldMkLst>
          <pc:docMk/>
          <pc:sldMk cId="2986174901" sldId="320"/>
        </pc:sldMkLst>
      </pc:sldChg>
      <pc:sldChg chg="add del mod modShow">
        <pc:chgData name="Jay Welshofer" userId="95713629-7025-4012-bf5b-b00f335c4bdc" providerId="ADAL" clId="{C47C4348-9F5A-414F-BA1F-3B52B5EF3CB8}" dt="2024-11-14T05:12:19.588" v="247" actId="47"/>
        <pc:sldMkLst>
          <pc:docMk/>
          <pc:sldMk cId="231011119" sldId="5979"/>
        </pc:sldMkLst>
      </pc:sldChg>
      <pc:sldChg chg="del">
        <pc:chgData name="Jay Welshofer" userId="95713629-7025-4012-bf5b-b00f335c4bdc" providerId="ADAL" clId="{C47C4348-9F5A-414F-BA1F-3B52B5EF3CB8}" dt="2024-11-14T04:52:04.557" v="171" actId="2696"/>
        <pc:sldMkLst>
          <pc:docMk/>
          <pc:sldMk cId="976048134" sldId="5979"/>
        </pc:sldMkLst>
      </pc:sldChg>
      <pc:sldChg chg="modSp mod modTransition">
        <pc:chgData name="Jay Welshofer" userId="95713629-7025-4012-bf5b-b00f335c4bdc" providerId="ADAL" clId="{C47C4348-9F5A-414F-BA1F-3B52B5EF3CB8}" dt="2024-11-14T21:23:36.560" v="368"/>
        <pc:sldMkLst>
          <pc:docMk/>
          <pc:sldMk cId="1516329720" sldId="2147479558"/>
        </pc:sldMkLst>
      </pc:sldChg>
      <pc:sldChg chg="add del modTransition modAnim">
        <pc:chgData name="Jay Welshofer" userId="95713629-7025-4012-bf5b-b00f335c4bdc" providerId="ADAL" clId="{C47C4348-9F5A-414F-BA1F-3B52B5EF3CB8}" dt="2024-11-14T21:23:36.560" v="368"/>
        <pc:sldMkLst>
          <pc:docMk/>
          <pc:sldMk cId="3973720047" sldId="2147481022"/>
        </pc:sldMkLst>
      </pc:sldChg>
      <pc:sldChg chg="add del modTransition modAnim">
        <pc:chgData name="Jay Welshofer" userId="95713629-7025-4012-bf5b-b00f335c4bdc" providerId="ADAL" clId="{C47C4348-9F5A-414F-BA1F-3B52B5EF3CB8}" dt="2024-11-14T21:23:36.560" v="368"/>
        <pc:sldMkLst>
          <pc:docMk/>
          <pc:sldMk cId="686557299" sldId="2147481023"/>
        </pc:sldMkLst>
      </pc:sldChg>
      <pc:sldChg chg="add del mod modShow">
        <pc:chgData name="Jay Welshofer" userId="95713629-7025-4012-bf5b-b00f335c4bdc" providerId="ADAL" clId="{C47C4348-9F5A-414F-BA1F-3B52B5EF3CB8}" dt="2024-11-14T05:12:19.588" v="247" actId="47"/>
        <pc:sldMkLst>
          <pc:docMk/>
          <pc:sldMk cId="2417902176" sldId="2147481580"/>
        </pc:sldMkLst>
      </pc:sldChg>
      <pc:sldChg chg="del">
        <pc:chgData name="Jay Welshofer" userId="95713629-7025-4012-bf5b-b00f335c4bdc" providerId="ADAL" clId="{C47C4348-9F5A-414F-BA1F-3B52B5EF3CB8}" dt="2024-11-14T04:52:04.557" v="171" actId="2696"/>
        <pc:sldMkLst>
          <pc:docMk/>
          <pc:sldMk cId="3100944792" sldId="2147481580"/>
        </pc:sldMkLst>
      </pc:sldChg>
      <pc:sldChg chg="delSp modSp mod modTransition">
        <pc:chgData name="Jay Welshofer" userId="95713629-7025-4012-bf5b-b00f335c4bdc" providerId="ADAL" clId="{C47C4348-9F5A-414F-BA1F-3B52B5EF3CB8}" dt="2024-11-14T21:23:36.560" v="368"/>
        <pc:sldMkLst>
          <pc:docMk/>
          <pc:sldMk cId="677214948" sldId="2147483364"/>
        </pc:sldMkLst>
      </pc:sldChg>
      <pc:sldChg chg="modSp mod modTransition modNotesTx">
        <pc:chgData name="Jay Welshofer" userId="95713629-7025-4012-bf5b-b00f335c4bdc" providerId="ADAL" clId="{C47C4348-9F5A-414F-BA1F-3B52B5EF3CB8}" dt="2024-11-14T21:23:36.560" v="368"/>
        <pc:sldMkLst>
          <pc:docMk/>
          <pc:sldMk cId="3083923658" sldId="2147483642"/>
        </pc:sldMkLst>
      </pc:sldChg>
      <pc:sldChg chg="modSp mod modTransition modNotesTx">
        <pc:chgData name="Jay Welshofer" userId="95713629-7025-4012-bf5b-b00f335c4bdc" providerId="ADAL" clId="{C47C4348-9F5A-414F-BA1F-3B52B5EF3CB8}" dt="2024-11-14T21:23:36.560" v="368"/>
        <pc:sldMkLst>
          <pc:docMk/>
          <pc:sldMk cId="3025238970" sldId="2147483643"/>
        </pc:sldMkLst>
      </pc:sldChg>
      <pc:sldChg chg="modSp add del mod modTransition modNotesTx">
        <pc:chgData name="Jay Welshofer" userId="95713629-7025-4012-bf5b-b00f335c4bdc" providerId="ADAL" clId="{C47C4348-9F5A-414F-BA1F-3B52B5EF3CB8}" dt="2024-11-14T21:23:36.560" v="368"/>
        <pc:sldMkLst>
          <pc:docMk/>
          <pc:sldMk cId="2475490562" sldId="2147483644"/>
        </pc:sldMkLst>
      </pc:sldChg>
      <pc:sldChg chg="addSp delSp modSp add mod modTransition delAnim modAnim modNotesTx">
        <pc:chgData name="Jay Welshofer" userId="95713629-7025-4012-bf5b-b00f335c4bdc" providerId="ADAL" clId="{C47C4348-9F5A-414F-BA1F-3B52B5EF3CB8}" dt="2024-11-14T21:41:16.542" v="458"/>
        <pc:sldMkLst>
          <pc:docMk/>
          <pc:sldMk cId="3688317784" sldId="2147483645"/>
        </pc:sldMkLst>
      </pc:sldChg>
      <pc:sldChg chg="addSp modSp add mod modTransition modAnim modNotesTx">
        <pc:chgData name="Jay Welshofer" userId="95713629-7025-4012-bf5b-b00f335c4bdc" providerId="ADAL" clId="{C47C4348-9F5A-414F-BA1F-3B52B5EF3CB8}" dt="2024-11-14T21:42:09.901" v="463" actId="20577"/>
        <pc:sldMkLst>
          <pc:docMk/>
          <pc:sldMk cId="4083461378" sldId="2147483646"/>
        </pc:sldMkLst>
      </pc:sldChg>
      <pc:sldChg chg="addSp delSp modSp add del mod modTransition delAnim modAnim modNotesTx">
        <pc:chgData name="Jay Welshofer" userId="95713629-7025-4012-bf5b-b00f335c4bdc" providerId="ADAL" clId="{C47C4348-9F5A-414F-BA1F-3B52B5EF3CB8}" dt="2024-11-14T21:57:19.563" v="465" actId="962"/>
        <pc:sldMkLst>
          <pc:docMk/>
          <pc:sldMk cId="270933893" sldId="2147483647"/>
        </pc:sldMkLst>
      </pc:sldChg>
      <pc:sldChg chg="add del">
        <pc:chgData name="Jay Welshofer" userId="95713629-7025-4012-bf5b-b00f335c4bdc" providerId="ADAL" clId="{C47C4348-9F5A-414F-BA1F-3B52B5EF3CB8}" dt="2024-11-14T04:51:57.201" v="170" actId="47"/>
        <pc:sldMkLst>
          <pc:docMk/>
          <pc:sldMk cId="3303575794" sldId="2147483647"/>
        </pc:sldMkLst>
      </pc:sldChg>
    </pc:docChg>
  </pc:docChgLst>
  <pc:docChgLst>
    <pc:chgData name="Jessie Hwang (MCAG)" userId="85f2306c-fd56-49d2-8dff-e96751c6f345" providerId="ADAL" clId="{4A21797B-2D5B-4DC9-A5B1-E94AD4DCCC52}"/>
    <pc:docChg chg="addSld delSld modSld sldOrd addSection delSection modSection">
      <pc:chgData name="Jessie Hwang (MCAG)" userId="85f2306c-fd56-49d2-8dff-e96751c6f345" providerId="ADAL" clId="{4A21797B-2D5B-4DC9-A5B1-E94AD4DCCC52}" dt="2024-12-12T01:41:17.134" v="170" actId="47"/>
      <pc:docMkLst>
        <pc:docMk/>
      </pc:docMkLst>
      <pc:sldChg chg="modSp mod">
        <pc:chgData name="Jessie Hwang (MCAG)" userId="85f2306c-fd56-49d2-8dff-e96751c6f345" providerId="ADAL" clId="{4A21797B-2D5B-4DC9-A5B1-E94AD4DCCC52}" dt="2024-12-12T01:33:49.144" v="97" actId="14100"/>
        <pc:sldMkLst>
          <pc:docMk/>
          <pc:sldMk cId="3677766912" sldId="256"/>
        </pc:sldMkLst>
      </pc:sldChg>
      <pc:sldChg chg="del">
        <pc:chgData name="Jessie Hwang (MCAG)" userId="85f2306c-fd56-49d2-8dff-e96751c6f345" providerId="ADAL" clId="{4A21797B-2D5B-4DC9-A5B1-E94AD4DCCC52}" dt="2024-12-12T01:40:47.511" v="166" actId="47"/>
        <pc:sldMkLst>
          <pc:docMk/>
          <pc:sldMk cId="2321255859" sldId="263"/>
        </pc:sldMkLst>
      </pc:sldChg>
      <pc:sldChg chg="del">
        <pc:chgData name="Jessie Hwang (MCAG)" userId="85f2306c-fd56-49d2-8dff-e96751c6f345" providerId="ADAL" clId="{4A21797B-2D5B-4DC9-A5B1-E94AD4DCCC52}" dt="2024-12-12T01:41:17.134" v="170" actId="47"/>
        <pc:sldMkLst>
          <pc:docMk/>
          <pc:sldMk cId="748835435" sldId="265"/>
        </pc:sldMkLst>
      </pc:sldChg>
      <pc:sldChg chg="del">
        <pc:chgData name="Jessie Hwang (MCAG)" userId="85f2306c-fd56-49d2-8dff-e96751c6f345" providerId="ADAL" clId="{4A21797B-2D5B-4DC9-A5B1-E94AD4DCCC52}" dt="2024-12-12T01:41:16.022" v="169" actId="47"/>
        <pc:sldMkLst>
          <pc:docMk/>
          <pc:sldMk cId="135261554" sldId="276"/>
        </pc:sldMkLst>
      </pc:sldChg>
      <pc:sldChg chg="add">
        <pc:chgData name="Jessie Hwang (MCAG)" userId="85f2306c-fd56-49d2-8dff-e96751c6f345" providerId="ADAL" clId="{4A21797B-2D5B-4DC9-A5B1-E94AD4DCCC52}" dt="2024-12-12T01:41:14.455" v="168"/>
        <pc:sldMkLst>
          <pc:docMk/>
          <pc:sldMk cId="35567851" sldId="288"/>
        </pc:sldMkLst>
      </pc:sldChg>
      <pc:sldChg chg="modSp mod">
        <pc:chgData name="Jessie Hwang (MCAG)" userId="85f2306c-fd56-49d2-8dff-e96751c6f345" providerId="ADAL" clId="{4A21797B-2D5B-4DC9-A5B1-E94AD4DCCC52}" dt="2024-12-12T01:32:03.247" v="46" actId="20577"/>
        <pc:sldMkLst>
          <pc:docMk/>
          <pc:sldMk cId="1516329720" sldId="2147479558"/>
        </pc:sldMkLst>
      </pc:sldChg>
      <pc:sldChg chg="modSp add del mod ord">
        <pc:chgData name="Jessie Hwang (MCAG)" userId="85f2306c-fd56-49d2-8dff-e96751c6f345" providerId="ADAL" clId="{4A21797B-2D5B-4DC9-A5B1-E94AD4DCCC52}" dt="2024-12-12T01:32:47.625" v="81" actId="47"/>
        <pc:sldMkLst>
          <pc:docMk/>
          <pc:sldMk cId="677214948" sldId="2147483364"/>
        </pc:sldMkLst>
      </pc:sldChg>
      <pc:sldChg chg="modSp mod">
        <pc:chgData name="Jessie Hwang (MCAG)" userId="85f2306c-fd56-49d2-8dff-e96751c6f345" providerId="ADAL" clId="{4A21797B-2D5B-4DC9-A5B1-E94AD4DCCC52}" dt="2024-12-12T01:34:04.701" v="99" actId="14100"/>
        <pc:sldMkLst>
          <pc:docMk/>
          <pc:sldMk cId="3083923658" sldId="2147483642"/>
        </pc:sldMkLst>
      </pc:sldChg>
      <pc:sldChg chg="modSp mod">
        <pc:chgData name="Jessie Hwang (MCAG)" userId="85f2306c-fd56-49d2-8dff-e96751c6f345" providerId="ADAL" clId="{4A21797B-2D5B-4DC9-A5B1-E94AD4DCCC52}" dt="2024-12-12T01:34:34.359" v="119" actId="114"/>
        <pc:sldMkLst>
          <pc:docMk/>
          <pc:sldMk cId="3025238970" sldId="2147483643"/>
        </pc:sldMkLst>
      </pc:sldChg>
      <pc:sldChg chg="modSp mod">
        <pc:chgData name="Jessie Hwang (MCAG)" userId="85f2306c-fd56-49d2-8dff-e96751c6f345" providerId="ADAL" clId="{4A21797B-2D5B-4DC9-A5B1-E94AD4DCCC52}" dt="2024-12-12T01:39:37.200" v="122" actId="20577"/>
        <pc:sldMkLst>
          <pc:docMk/>
          <pc:sldMk cId="2475490562" sldId="2147483644"/>
        </pc:sldMkLst>
      </pc:sldChg>
      <pc:sldChg chg="modSp mod modNotesTx">
        <pc:chgData name="Jessie Hwang (MCAG)" userId="85f2306c-fd56-49d2-8dff-e96751c6f345" providerId="ADAL" clId="{4A21797B-2D5B-4DC9-A5B1-E94AD4DCCC52}" dt="2024-12-12T01:34:26.381" v="117" actId="20577"/>
        <pc:sldMkLst>
          <pc:docMk/>
          <pc:sldMk cId="3688317784" sldId="2147483645"/>
        </pc:sldMkLst>
      </pc:sldChg>
      <pc:sldChg chg="addSp modSp mod">
        <pc:chgData name="Jessie Hwang (MCAG)" userId="85f2306c-fd56-49d2-8dff-e96751c6f345" providerId="ADAL" clId="{4A21797B-2D5B-4DC9-A5B1-E94AD4DCCC52}" dt="2024-12-12T01:40:08.149" v="164" actId="20577"/>
        <pc:sldMkLst>
          <pc:docMk/>
          <pc:sldMk cId="4083461378" sldId="2147483646"/>
        </pc:sldMkLst>
      </pc:sldChg>
      <pc:sldMasterChg chg="delSldLayout">
        <pc:chgData name="Jessie Hwang (MCAG)" userId="85f2306c-fd56-49d2-8dff-e96751c6f345" providerId="ADAL" clId="{4A21797B-2D5B-4DC9-A5B1-E94AD4DCCC52}" dt="2024-12-12T01:32:47.625" v="81" actId="47"/>
        <pc:sldMasterMkLst>
          <pc:docMk/>
          <pc:sldMasterMk cId="3617115250" sldId="2147498384"/>
        </pc:sldMasterMkLst>
        <pc:sldLayoutChg chg="del">
          <pc:chgData name="Jessie Hwang (MCAG)" userId="85f2306c-fd56-49d2-8dff-e96751c6f345" providerId="ADAL" clId="{4A21797B-2D5B-4DC9-A5B1-E94AD4DCCC52}" dt="2024-12-12T01:32:47.625" v="81" actId="47"/>
          <pc:sldLayoutMkLst>
            <pc:docMk/>
            <pc:sldMasterMk cId="3617115250" sldId="2147498384"/>
            <pc:sldLayoutMk cId="4015271979" sldId="214749840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38152F-7930-E7C2-52AD-F6A05C9D8A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50371A-0D18-680A-0C08-ABE130D018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D8240-2ECF-4468-9BEA-231A5A376669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7D4D47-3819-7047-F59D-34DF617F0D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46CCF2-E652-E55B-614E-854DCF5210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0E463-2B31-4BCB-9649-37EB94C5C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9641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B4E73-17E7-406A-A347-A74717F43AD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F43AC-C579-4519-988E-910819434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76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slide introduces "Microsoft PowerPoint Get Started with Copilot" and highlights its features. It includes the Microsoft logo, the main title, and a subtitle "Feature Highlights." The slide also displays a futuristic design of a PowerPoint presentation interface with various labels indicating different features.</a:t>
            </a:r>
            <a:endParaRPr lang="en-US" b="1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F43AC-C579-4519-988E-910819434F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19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Semibold"/>
              </a:rPr>
              <a:t>Open your company template or an existing deck and use Copilot to create new, branded PowerPoint presentation based on a Word document.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F43AC-C579-4519-988E-910819434F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16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CF8D7-7CFA-1685-2884-3DC6BD551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41129-DEA5-88F3-78BA-BC96E65C0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B576A1-D908-16B6-AB8B-07418F50A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>
                <a:effectLst/>
              </a:rPr>
              <a:t>[Video]</a:t>
            </a:r>
          </a:p>
          <a:p>
            <a:pPr rtl="0"/>
            <a:r>
              <a:rPr lang="en-US" dirty="0">
                <a:effectLst/>
              </a:rPr>
              <a:t>00:00 - I need to create a new presentation for a new service our firm is offering.</a:t>
            </a:r>
          </a:p>
          <a:p>
            <a:pPr rtl="0"/>
            <a:r>
              <a:rPr lang="en-US" dirty="0">
                <a:effectLst/>
              </a:rPr>
              <a:t>00:05 - I'm going to start with our corporate template and ask Copilot to create an entire deck as a starting point.</a:t>
            </a:r>
          </a:p>
          <a:p>
            <a:pPr rtl="0"/>
            <a:r>
              <a:rPr lang="en-US" dirty="0">
                <a:effectLst/>
              </a:rPr>
              <a:t>00:17 - Copilot creates a set of topics that I can edit and reorder as I like.</a:t>
            </a:r>
          </a:p>
          <a:p>
            <a:pPr rtl="0"/>
            <a:r>
              <a:rPr lang="en-US" dirty="0">
                <a:effectLst/>
              </a:rPr>
              <a:t>00:20 - I can also add a new topic and direct Copilot to refer to one of my project documents that includes details of customer testimonials.</a:t>
            </a:r>
          </a:p>
          <a:p>
            <a:pPr rtl="0"/>
            <a:r>
              <a:rPr lang="en-US" dirty="0">
                <a:effectLst/>
              </a:rPr>
              <a:t>00:27 - I can add more topics if I'd like, honing my presentation along the way.</a:t>
            </a:r>
          </a:p>
          <a:p>
            <a:pPr rtl="0"/>
            <a:r>
              <a:rPr lang="en-US" dirty="0">
                <a:effectLst/>
              </a:rPr>
              <a:t>00:31 - Once I am happy with my topics, I can click Generate Slides to build my presentation.</a:t>
            </a:r>
          </a:p>
          <a:p>
            <a:pPr rtl="0"/>
            <a:r>
              <a:rPr lang="en-US" dirty="0">
                <a:effectLst/>
              </a:rPr>
              <a:t>00:39 - Copilot creates a complete presentation.</a:t>
            </a:r>
          </a:p>
          <a:p>
            <a:pPr rtl="0"/>
            <a:r>
              <a:rPr lang="en-US" dirty="0">
                <a:effectLst/>
              </a:rPr>
              <a:t>00:42 - It adds slide titles, body content, appropriate images, and even writes draft speaker notes for me.</a:t>
            </a:r>
          </a:p>
          <a:p>
            <a:pPr rtl="0"/>
            <a:r>
              <a:rPr lang="en-US" dirty="0">
                <a:effectLst/>
              </a:rPr>
              <a:t>00:51 - And now I have this fantastic start to my presentation, and I can focus on polishing my story, saving me hours of work.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effectLst/>
              </a:rPr>
              <a:t>PORTIONS SPEED UP FOR TIME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5F9CF-616C-1988-A621-7B32698133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F43AC-C579-4519-988E-910819434F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590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Semibold"/>
              </a:rPr>
              <a:t>Get a quick summary and ask questions with Copilot in PowerPoint, allowing you to see deeper, more meaningful summary and context.</a:t>
            </a:r>
            <a:endParaRPr lang="en-US" sz="120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  <a:latin typeface="Segoe UI Semibold"/>
              <a:cs typeface="Segoe UI Semibold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F43AC-C579-4519-988E-910819434F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18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C9DA0-ED23-C5B9-CB86-57AB98E40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DB235A-D46C-4047-9990-965B5F6802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FCED45-EE73-272B-AAA5-E6C6C75D0B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C934B-7B06-F046-211B-5A3D38FC1F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F43AC-C579-4519-988E-910819434F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288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Effortlessly organize your presentation, replace an image with Copilot, and update the slide design in seconds.</a:t>
            </a:r>
          </a:p>
          <a:p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F43AC-C579-4519-988E-910819434F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79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4192C-33FB-DE13-EDD1-081C96613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0CACFE-93BC-E01E-4E82-17027EC360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CB9A33-2A90-82BB-FC2D-6BC6314CA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>
                <a:effectLst/>
              </a:rPr>
              <a:t>00:00 - I have a presentation that needs some additional structure.</a:t>
            </a:r>
          </a:p>
          <a:p>
            <a:pPr rtl="0"/>
            <a:r>
              <a:rPr lang="en-US">
                <a:effectLst/>
              </a:rPr>
              <a:t>00:05 - I'll ask Copilot to organize my slides for me.</a:t>
            </a:r>
          </a:p>
          <a:p>
            <a:pPr rtl="0"/>
            <a:r>
              <a:rPr lang="en-US">
                <a:effectLst/>
              </a:rPr>
              <a:t>00:10 - Copilot will analyze my slides and create new sections and header slides, and even add an agenda slide.</a:t>
            </a:r>
          </a:p>
          <a:p>
            <a:pPr rtl="0"/>
            <a:r>
              <a:rPr lang="en-US">
                <a:effectLst/>
              </a:rPr>
              <a:t>00:29 - Once it is done, I can jump over to slide sorter view to look at my improved deck.</a:t>
            </a:r>
          </a:p>
          <a:p>
            <a:pPr rtl="0"/>
            <a:r>
              <a:rPr lang="en-US">
                <a:effectLst/>
              </a:rPr>
              <a:t>00:36 - There is an image that could be improved.</a:t>
            </a:r>
          </a:p>
          <a:p>
            <a:pPr rtl="0"/>
            <a:r>
              <a:rPr lang="en-US">
                <a:effectLst/>
              </a:rPr>
              <a:t>00:38 - I'll ask Copilot to find a better one for me.</a:t>
            </a:r>
          </a:p>
          <a:p>
            <a:pPr rtl="0"/>
            <a:r>
              <a:rPr lang="en-US">
                <a:effectLst/>
              </a:rPr>
              <a:t>00:52 - And now I can use Designer to try out new slide layouts with just one click.</a:t>
            </a:r>
          </a:p>
          <a:p>
            <a:pPr rtl="0"/>
            <a:r>
              <a:rPr lang="en-US">
                <a:effectLst/>
              </a:rPr>
              <a:t>00:56 - Copilot helps me focus on my storytelling and not worry about tedious tasks.</a:t>
            </a:r>
          </a:p>
          <a:p>
            <a:pPr rtl="0"/>
            <a:endParaRPr lang="en-US">
              <a:effectLst/>
            </a:endParaRPr>
          </a:p>
          <a:p>
            <a:pPr rtl="0"/>
            <a:r>
              <a:rPr lang="en-US" b="1">
                <a:effectLst/>
              </a:rPr>
              <a:t>PORTIONS SPEED UP FOR TIME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9A928-A535-97E5-F38F-05FB95B274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F43AC-C579-4519-988E-910819434F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597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740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636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Gradient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7020DBFF-DB44-B99E-54B6-E73458000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17" r="18611" b="27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B0EE32-922D-69B4-844B-F2855033F81A}"/>
              </a:ext>
            </a:extLst>
          </p:cNvPr>
          <p:cNvSpPr/>
          <p:nvPr userDrawn="1"/>
        </p:nvSpPr>
        <p:spPr bwMode="auto">
          <a:xfrm>
            <a:off x="-1" y="0"/>
            <a:ext cx="11087101" cy="6858000"/>
          </a:xfrm>
          <a:prstGeom prst="rect">
            <a:avLst/>
          </a:prstGeom>
          <a:gradFill>
            <a:gsLst>
              <a:gs pos="63000">
                <a:srgbClr val="FFF8F3">
                  <a:alpha val="52009"/>
                </a:srgbClr>
              </a:gs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4C9A-89BC-97E2-72D1-CB264F76EC90}"/>
              </a:ext>
            </a:extLst>
          </p:cNvPr>
          <p:cNvSpPr txBox="1"/>
          <p:nvPr userDrawn="1"/>
        </p:nvSpPr>
        <p:spPr>
          <a:xfrm>
            <a:off x="2471054" y="6446520"/>
            <a:ext cx="314348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1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Copyright Microsoft Corporation. All rights reserved. </a:t>
            </a:r>
          </a:p>
        </p:txBody>
      </p:sp>
    </p:spTree>
    <p:extLst>
      <p:ext uri="{BB962C8B-B14F-4D97-AF65-F5344CB8AC3E}">
        <p14:creationId xmlns:p14="http://schemas.microsoft.com/office/powerpoint/2010/main" val="334983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lorful spiral&#10;&#10;Description automatically generated">
            <a:extLst>
              <a:ext uri="{FF2B5EF4-FFF2-40B4-BE49-F238E27FC236}">
                <a16:creationId xmlns:a16="http://schemas.microsoft.com/office/drawing/2014/main" id="{FE78A0B7-C38C-EF30-63E1-9BCE12AC5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0287" b="10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9299448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80849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urved object&#10;&#10;Description automatically generated">
            <a:extLst>
              <a:ext uri="{FF2B5EF4-FFF2-40B4-BE49-F238E27FC236}">
                <a16:creationId xmlns:a16="http://schemas.microsoft.com/office/drawing/2014/main" id="{BC06A425-7693-6E8F-EB7B-6C9814E91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8586216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14646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790AA64-2857-089A-38D7-2F214254E9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4199" y="1594155"/>
            <a:ext cx="81964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5AAAF14-6312-27D6-344A-FC49DD3F11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819302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87644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4710689" cy="1107996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ACB92EB-B163-EB38-0156-C028F872F1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2286000"/>
            <a:ext cx="47146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190326-CB8A-9A65-714A-07CD312C34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2777609"/>
            <a:ext cx="4712685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90DBB6-E167-EFBB-7028-7961583956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6096000" y="0"/>
            <a:ext cx="6096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30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6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7248356" cy="553998"/>
          </a:xfrm>
        </p:spPr>
        <p:txBody>
          <a:bodyPr/>
          <a:lstStyle>
            <a:lvl1pPr>
              <a:defRPr sz="36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C284B3A-DEE1-29EB-8131-8DF975DF34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3D4312-BF2B-32E8-5504-BD03D020A7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7AB9DF2-C697-A678-389D-BE5F6AF6F25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57547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8ADB951-618D-18AA-AF3F-A625B89168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9737" y="2085764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96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2DB4627A-42AD-DD19-0422-DBBC9408E6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259716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2093479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Gradient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7020DBFF-DB44-B99E-54B6-E73458000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17" r="18611" b="27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B0EE32-922D-69B4-844B-F2855033F81A}"/>
              </a:ext>
            </a:extLst>
          </p:cNvPr>
          <p:cNvSpPr/>
          <p:nvPr userDrawn="1"/>
        </p:nvSpPr>
        <p:spPr bwMode="auto">
          <a:xfrm>
            <a:off x="-1" y="0"/>
            <a:ext cx="9491241" cy="6858000"/>
          </a:xfrm>
          <a:prstGeom prst="rect">
            <a:avLst/>
          </a:prstGeom>
          <a:gradFill>
            <a:gsLst>
              <a:gs pos="53000">
                <a:srgbClr val="FFF8F3">
                  <a:alpha val="52009"/>
                </a:srgbClr>
              </a:gs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4C9A-89BC-97E2-72D1-CB264F76EC90}"/>
              </a:ext>
            </a:extLst>
          </p:cNvPr>
          <p:cNvSpPr txBox="1"/>
          <p:nvPr userDrawn="1"/>
        </p:nvSpPr>
        <p:spPr>
          <a:xfrm>
            <a:off x="2471054" y="6446520"/>
            <a:ext cx="314348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1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Copyright Microsoft Corporation. All rights reserved. </a:t>
            </a:r>
          </a:p>
        </p:txBody>
      </p:sp>
    </p:spTree>
    <p:extLst>
      <p:ext uri="{BB962C8B-B14F-4D97-AF65-F5344CB8AC3E}">
        <p14:creationId xmlns:p14="http://schemas.microsoft.com/office/powerpoint/2010/main" val="777865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1046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5221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Gradient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7020DBFF-DB44-B99E-54B6-E73458000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17" r="18611" b="27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B0EE32-922D-69B4-844B-F2855033F81A}"/>
              </a:ext>
            </a:extLst>
          </p:cNvPr>
          <p:cNvSpPr/>
          <p:nvPr userDrawn="1"/>
        </p:nvSpPr>
        <p:spPr bwMode="auto">
          <a:xfrm>
            <a:off x="-1" y="0"/>
            <a:ext cx="9491241" cy="6858000"/>
          </a:xfrm>
          <a:prstGeom prst="rect">
            <a:avLst/>
          </a:prstGeom>
          <a:gradFill>
            <a:gsLst>
              <a:gs pos="53000">
                <a:srgbClr val="FFF8F3">
                  <a:alpha val="52009"/>
                </a:srgbClr>
              </a:gs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4C9A-89BC-97E2-72D1-CB264F76EC90}"/>
              </a:ext>
            </a:extLst>
          </p:cNvPr>
          <p:cNvSpPr txBox="1"/>
          <p:nvPr userDrawn="1"/>
        </p:nvSpPr>
        <p:spPr>
          <a:xfrm>
            <a:off x="2471054" y="6446520"/>
            <a:ext cx="314348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1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Copyright Microsoft Corporation. All rights reserved. </a:t>
            </a:r>
          </a:p>
        </p:txBody>
      </p:sp>
    </p:spTree>
    <p:extLst>
      <p:ext uri="{BB962C8B-B14F-4D97-AF65-F5344CB8AC3E}">
        <p14:creationId xmlns:p14="http://schemas.microsoft.com/office/powerpoint/2010/main" val="1924149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594F2FE5-E83C-FD34-6F42-2F895F0DD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80745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84C13370-21B5-337A-CC11-29873A731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166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B1518538-021B-0EE2-1F16-D8E5F85D0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208595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C32E3519-3202-8477-B7E6-CC33516A1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76641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A83DAD36-086B-87B0-091E-EC03E2CFC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590" r="19181" b="9590"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7452360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68039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lorful spiral&#10;&#10;Description automatically generated">
            <a:extLst>
              <a:ext uri="{FF2B5EF4-FFF2-40B4-BE49-F238E27FC236}">
                <a16:creationId xmlns:a16="http://schemas.microsoft.com/office/drawing/2014/main" id="{FE78A0B7-C38C-EF30-63E1-9BCE12AC5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0287" b="10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9299448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59574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urved object&#10;&#10;Description automatically generated">
            <a:extLst>
              <a:ext uri="{FF2B5EF4-FFF2-40B4-BE49-F238E27FC236}">
                <a16:creationId xmlns:a16="http://schemas.microsoft.com/office/drawing/2014/main" id="{BC06A425-7693-6E8F-EB7B-6C9814E91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8586216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04047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790AA64-2857-089A-38D7-2F214254E9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4199" y="1594155"/>
            <a:ext cx="81964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5AAAF14-6312-27D6-344A-FC49DD3F11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819302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0788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4710689" cy="1107996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ACB92EB-B163-EB38-0156-C028F872F1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2286000"/>
            <a:ext cx="47146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190326-CB8A-9A65-714A-07CD312C34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2777609"/>
            <a:ext cx="4712685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90DBB6-E167-EFBB-7028-7961583956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6096000" y="0"/>
            <a:ext cx="6096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40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6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7248356" cy="553998"/>
          </a:xfrm>
        </p:spPr>
        <p:txBody>
          <a:bodyPr/>
          <a:lstStyle>
            <a:lvl1pPr>
              <a:defRPr sz="36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C284B3A-DEE1-29EB-8131-8DF975DF34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3D4312-BF2B-32E8-5504-BD03D020A7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7AB9DF2-C697-A678-389D-BE5F6AF6F25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57547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8ADB951-618D-18AA-AF3F-A625B89168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9737" y="2085764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28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43806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2DB4627A-42AD-DD19-0422-DBBC9408E6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1384175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2622225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9457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594F2FE5-E83C-FD34-6F42-2F895F0DD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1019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84C13370-21B5-337A-CC11-29873A731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4968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B1518538-021B-0EE2-1F16-D8E5F85D0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78904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C32E3519-3202-8477-B7E6-CC33516A1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95784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A83DAD36-086B-87B0-091E-EC03E2CFC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590" r="19181" b="9590"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7452360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61637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585216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199" y="1591056"/>
            <a:ext cx="11022583" cy="726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21DE6D5-FF91-85A4-E9FC-5084016E9E3B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1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01" r:id="rId1"/>
    <p:sldLayoutId id="2147485688" r:id="rId2"/>
    <p:sldLayoutId id="2147485689" r:id="rId3"/>
    <p:sldLayoutId id="2147485690" r:id="rId4"/>
    <p:sldLayoutId id="2147485691" r:id="rId5"/>
    <p:sldLayoutId id="2147485692" r:id="rId6"/>
    <p:sldLayoutId id="2147485693" r:id="rId7"/>
    <p:sldLayoutId id="2147485694" r:id="rId8"/>
    <p:sldLayoutId id="2147485695" r:id="rId9"/>
    <p:sldLayoutId id="2147485696" r:id="rId10"/>
    <p:sldLayoutId id="2147485697" r:id="rId11"/>
    <p:sldLayoutId id="2147485698" r:id="rId12"/>
    <p:sldLayoutId id="2147485699" r:id="rId13"/>
    <p:sldLayoutId id="2147485700" r:id="rId14"/>
    <p:sldLayoutId id="2147485701" r:id="rId15"/>
    <p:sldLayoutId id="2147485702" r:id="rId16"/>
    <p:sldLayoutId id="2147498385" r:id="rId17"/>
    <p:sldLayoutId id="2147498386" r:id="rId18"/>
    <p:sldLayoutId id="2147498387" r:id="rId19"/>
    <p:sldLayoutId id="2147498388" r:id="rId20"/>
    <p:sldLayoutId id="2147498389" r:id="rId21"/>
    <p:sldLayoutId id="2147498390" r:id="rId22"/>
    <p:sldLayoutId id="2147498391" r:id="rId23"/>
    <p:sldLayoutId id="2147498392" r:id="rId24"/>
    <p:sldLayoutId id="2147498393" r:id="rId25"/>
    <p:sldLayoutId id="2147498394" r:id="rId26"/>
    <p:sldLayoutId id="2147498395" r:id="rId27"/>
    <p:sldLayoutId id="2147498396" r:id="rId28"/>
    <p:sldLayoutId id="2147498397" r:id="rId29"/>
    <p:sldLayoutId id="2147498398" r:id="rId30"/>
    <p:sldLayoutId id="2147498399" r:id="rId31"/>
  </p:sldLayoutIdLst>
  <p:transition>
    <p:fade/>
  </p:transition>
  <p:hf sldNum="0" hd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137160" marR="0" indent="-13716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6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265176" marR="0" indent="-109728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84048" marR="0" indent="-118872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5A5A5"/>
          </p15:clr>
        </p15:guide>
        <p15:guide id="2" pos="7680">
          <p15:clr>
            <a:srgbClr val="A5A5A5"/>
          </p15:clr>
        </p15:guide>
        <p15:guide id="3" pos="186">
          <p15:clr>
            <a:srgbClr val="A5A5A5"/>
          </p15:clr>
        </p15:guide>
        <p15:guide id="26" pos="7496">
          <p15:clr>
            <a:srgbClr val="A5A5A5"/>
          </p15:clr>
        </p15:guide>
        <p15:guide id="27" orient="horz">
          <p15:clr>
            <a:srgbClr val="A5A5A5"/>
          </p15:clr>
        </p15:guide>
        <p15:guide id="28" orient="horz" pos="4320">
          <p15:clr>
            <a:srgbClr val="A5A5A5"/>
          </p15:clr>
        </p15:guide>
        <p15:guide id="29" orient="horz" pos="184">
          <p15:clr>
            <a:srgbClr val="A5A5A5"/>
          </p15:clr>
        </p15:guide>
        <p15:guide id="40" orient="horz" pos="4134">
          <p15:clr>
            <a:srgbClr val="A5A5A5"/>
          </p15:clr>
        </p15:guide>
        <p15:guide id="42" pos="365">
          <p15:clr>
            <a:srgbClr val="C35EA4"/>
          </p15:clr>
        </p15:guide>
        <p15:guide id="43" orient="horz" pos="367">
          <p15:clr>
            <a:srgbClr val="C35EA4"/>
          </p15:clr>
        </p15:guide>
        <p15:guide id="44" orient="horz" pos="3953">
          <p15:clr>
            <a:srgbClr val="C35EA4"/>
          </p15:clr>
        </p15:guide>
        <p15:guide id="45" pos="7307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tsVRCsdvoU&amp;t" TargetMode="External"/><Relationship Id="rId13" Type="http://schemas.openxmlformats.org/officeDocument/2006/relationships/hyperlink" Target="https://www.microsoft.com/security/business/ai-machine-learning/microsoft-security-copilot?rtc=1" TargetMode="External"/><Relationship Id="rId18" Type="http://schemas.openxmlformats.org/officeDocument/2006/relationships/hyperlink" Target="https://www.microsoft.com/trust-center/privacy?rtc=1" TargetMode="External"/><Relationship Id="rId3" Type="http://schemas.openxmlformats.org/officeDocument/2006/relationships/hyperlink" Target="https://adoption.microsoft.com/copilot" TargetMode="External"/><Relationship Id="rId21" Type="http://schemas.openxmlformats.org/officeDocument/2006/relationships/hyperlink" Target="https://learn.microsoft.com/windows-server/networking/technologies/ipam/role-based-access-control" TargetMode="External"/><Relationship Id="rId7" Type="http://schemas.openxmlformats.org/officeDocument/2006/relationships/hyperlink" Target="https://www.youtube.com/watch?v=B2-8wrF9Okc" TargetMode="External"/><Relationship Id="rId12" Type="http://schemas.openxmlformats.org/officeDocument/2006/relationships/hyperlink" Target="https://cloudblogs.microsoft.com/powerplatform/2023/03/16/power-platform-is-leading-a-new-era-of-ai-generated-low-code-app-development/" TargetMode="External"/><Relationship Id="rId17" Type="http://schemas.openxmlformats.org/officeDocument/2006/relationships/hyperlink" Target="https://privacy.microsoft.com/privacystatement" TargetMode="External"/><Relationship Id="rId25" Type="http://schemas.openxmlformats.org/officeDocument/2006/relationships/hyperlink" Target="https://wwlpdocumentsearch.blob.core.windows.net/prodv2/MicrosoftProductandServicesDPA(WW)(English)(Jan2023)(CR).docx?sv=2020-08-04&amp;se=2123-06-13T19:19:30Z&amp;sr=b&amp;sp=r&amp;sig=l%2BpTA%2F6%2By%2BE18HdQPgpuecCESiG8hKFfGmuc8%2FiOpuY%3D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privacy.microsoft.com/" TargetMode="External"/><Relationship Id="rId20" Type="http://schemas.openxmlformats.org/officeDocument/2006/relationships/hyperlink" Target="https://learn.microsoft.com/legal/cognitive-services/openai/data-privacy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support.microsoft.com/topic/chatgpt-vs-microsoft-365-copilot-what-s-the-difference-8fdec864-72b1-46e1-afcb-8c12280d712f" TargetMode="External"/><Relationship Id="rId11" Type="http://schemas.openxmlformats.org/officeDocument/2006/relationships/hyperlink" Target="https://blogs.microsoft.com/blog/2023/03/06/introducing-microsoft-dynamics-365-copilot/" TargetMode="External"/><Relationship Id="rId24" Type="http://schemas.openxmlformats.org/officeDocument/2006/relationships/hyperlink" Target="https://learn.microsoft.com/compliance/assurance/assurance-microsoft-365-isolation-controls?view=o365-worldwide" TargetMode="External"/><Relationship Id="rId5" Type="http://schemas.openxmlformats.org/officeDocument/2006/relationships/hyperlink" Target="https://www.youtube.com/watch?v=E5g20qmeKpg&amp;t=3s" TargetMode="External"/><Relationship Id="rId15" Type="http://schemas.openxmlformats.org/officeDocument/2006/relationships/hyperlink" Target="https://techcommunity.microsoft.com/t5/microsoft-stream-blog/introducing-copilot-in-microsoft-stream/ba-p/3929109" TargetMode="External"/><Relationship Id="rId23" Type="http://schemas.openxmlformats.org/officeDocument/2006/relationships/hyperlink" Target="https://learn.microsoft.com/microsoft-365/compliance/customer-lockbox-requests?view=o365-worldwide" TargetMode="External"/><Relationship Id="rId10" Type="http://schemas.openxmlformats.org/officeDocument/2006/relationships/hyperlink" Target="https://learn.microsoft.com/graph/connecting-external-content-connectors-overview" TargetMode="External"/><Relationship Id="rId19" Type="http://schemas.openxmlformats.org/officeDocument/2006/relationships/hyperlink" Target="https://learn.microsoft.com/microsoft-365-copilot/microsoft-365-copilot-privacy" TargetMode="External"/><Relationship Id="rId4" Type="http://schemas.openxmlformats.org/officeDocument/2006/relationships/hyperlink" Target="https://www.microsoft.com/en-us/microsoft-365/blog/2023/03/16/introducing-microsoft-365-copilot-a-whole-new-way-to-work/" TargetMode="External"/><Relationship Id="rId9" Type="http://schemas.openxmlformats.org/officeDocument/2006/relationships/hyperlink" Target="https://learn.microsoft.com/graph/overview" TargetMode="External"/><Relationship Id="rId14" Type="http://schemas.openxmlformats.org/officeDocument/2006/relationships/hyperlink" Target="https://github.blog/2023-03-22-github-copilot-x-the-ai-powered-developer-experience/" TargetMode="External"/><Relationship Id="rId22" Type="http://schemas.openxmlformats.org/officeDocument/2006/relationships/hyperlink" Target="https://learn.microsoft.com/SharePoint/sites/user-permissions-and-permission-levels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servicetrust.microsoft.com/" TargetMode="External"/><Relationship Id="rId13" Type="http://schemas.openxmlformats.org/officeDocument/2006/relationships/hyperlink" Target="https://www.microsoft.com/licensing/terms/product/UniversalLicenseTerms" TargetMode="External"/><Relationship Id="rId18" Type="http://schemas.openxmlformats.org/officeDocument/2006/relationships/hyperlink" Target="https://learn.microsoft.com/microsoftsearch/overview-microsoft-search" TargetMode="External"/><Relationship Id="rId3" Type="http://schemas.openxmlformats.org/officeDocument/2006/relationships/hyperlink" Target="https://www.microsoft.com/trust-center/privacy/european-data-boundary-eudb?rtc=1" TargetMode="External"/><Relationship Id="rId21" Type="http://schemas.openxmlformats.org/officeDocument/2006/relationships/hyperlink" Target="https://aka.ms/Copilot/TranscriptionManagement" TargetMode="External"/><Relationship Id="rId7" Type="http://schemas.openxmlformats.org/officeDocument/2006/relationships/hyperlink" Target="https://learn.microsoft.com/en-us/azure/information-protection/configure-usage-rights" TargetMode="External"/><Relationship Id="rId12" Type="http://schemas.openxmlformats.org/officeDocument/2006/relationships/hyperlink" Target="https://learn.microsoft.com/azure/information-protection/configure-usage-rights" TargetMode="External"/><Relationship Id="rId17" Type="http://schemas.openxmlformats.org/officeDocument/2006/relationships/hyperlink" Target="https://learn.microsoft.com/microsoft-365/admin/manage/manage-feedback-ms-org?view=o365-worldwide" TargetMode="External"/><Relationship Id="rId25" Type="http://schemas.openxmlformats.org/officeDocument/2006/relationships/hyperlink" Target="https://aka.ms/May25WhitePaper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learn.microsoft.com/microsoft-365/admin/misc/feedback-user-control?view=o365-worldwide" TargetMode="External"/><Relationship Id="rId20" Type="http://schemas.openxmlformats.org/officeDocument/2006/relationships/hyperlink" Target="https://techcommunity.microsoft.com/t5/microsoft-365-blog/new-era-in-content-management-and-security-in-sharepoint/ba-p/3806083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learn.microsoft.com/compliance/" TargetMode="External"/><Relationship Id="rId11" Type="http://schemas.openxmlformats.org/officeDocument/2006/relationships/hyperlink" Target="https://learn.microsoft.com/legal/gdpr" TargetMode="External"/><Relationship Id="rId24" Type="http://schemas.openxmlformats.org/officeDocument/2006/relationships/hyperlink" Target="https://query.prod.cms.rt.microsoft.com/cms/api/am/binary/RE5cmFl" TargetMode="External"/><Relationship Id="rId5" Type="http://schemas.openxmlformats.org/officeDocument/2006/relationships/hyperlink" Target="https://learn.microsoft.com/privacy/eudb/eu-data-boundary-learn" TargetMode="External"/><Relationship Id="rId15" Type="http://schemas.openxmlformats.org/officeDocument/2006/relationships/hyperlink" Target="https://learn.microsoft.com/microsoft-365/enterprise/microsoft-365-isolation-in-microsoft-365?view=o365-worldwide" TargetMode="External"/><Relationship Id="rId23" Type="http://schemas.openxmlformats.org/officeDocument/2006/relationships/hyperlink" Target="https://learn.microsoft.com/azure/cloud-adoption-framework/innovate/best-practices/trusted-ai" TargetMode="External"/><Relationship Id="rId10" Type="http://schemas.openxmlformats.org/officeDocument/2006/relationships/hyperlink" Target="https://learn.microsoft.com/compliance/regulatory/gdpr" TargetMode="External"/><Relationship Id="rId19" Type="http://schemas.openxmlformats.org/officeDocument/2006/relationships/hyperlink" Target="https://www.microsoft.com/licensing/terms/productoffering/Microsoft365/" TargetMode="External"/><Relationship Id="rId4" Type="http://schemas.openxmlformats.org/officeDocument/2006/relationships/hyperlink" Target="https://blogs.microsoft.com/eupolicy/2022/12/15/eu-data-boundary-cloud-rollout/?culture=en-us&amp;country=us" TargetMode="External"/><Relationship Id="rId9" Type="http://schemas.openxmlformats.org/officeDocument/2006/relationships/hyperlink" Target="https://learn.microsoft.com/compliance/regulatory/offering-home" TargetMode="External"/><Relationship Id="rId14" Type="http://schemas.openxmlformats.org/officeDocument/2006/relationships/hyperlink" Target="https://wwlpdocumentsearch.blob.core.windows.net/prodv2/MicrosoftProductandServicesDPA(WW)(English)(Jan2023)(CR).docx?sv=2020-08-04&amp;se=2123-06-13T19:19:30Z&amp;sr=b&amp;sp=r&amp;sig=l%2BpTA%2F6%2By%2BE18HdQPgpuecCESiG8hKFfGmuc8%2FiOpuY%3D" TargetMode="External"/><Relationship Id="rId22" Type="http://schemas.openxmlformats.org/officeDocument/2006/relationships/hyperlink" Target="https://www.microsoft.com/ai/our-approach?activetab=pivot1:primaryr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hyperlink" Target="https://aka.ms/CopilotAcademy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hyperlink" Target="https://aka.ms/prompts" TargetMode="External"/><Relationship Id="rId4" Type="http://schemas.openxmlformats.org/officeDocument/2006/relationships/hyperlink" Target="https://aka.ms/copilotM365train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B38D1-E2F8-742C-4FCE-E6625635B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11" y="2153504"/>
            <a:ext cx="5380723" cy="1846659"/>
          </a:xfrm>
        </p:spPr>
        <p:txBody>
          <a:bodyPr/>
          <a:lstStyle/>
          <a:p>
            <a:r>
              <a:rPr lang="en-US" dirty="0"/>
              <a:t>Get started with Microsoft 365 Copilot in PowerPoint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75955-75EF-5B59-305B-5BE53E326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042" y="4215827"/>
            <a:ext cx="8193024" cy="246888"/>
          </a:xfrm>
        </p:spPr>
        <p:txBody>
          <a:bodyPr/>
          <a:lstStyle/>
          <a:p>
            <a:r>
              <a:rPr lang="en-US" sz="1600" dirty="0"/>
              <a:t>Practical examples and how-</a:t>
            </a:r>
            <a:r>
              <a:rPr lang="en-US" sz="1600" dirty="0" err="1"/>
              <a:t>tos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1632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CEEA3B-96FE-810D-41C3-17018E44D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Links to learn more (1 of 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A43B8D-7A47-42B8-535E-5D3FAF304137}"/>
              </a:ext>
            </a:extLst>
          </p:cNvPr>
          <p:cNvSpPr/>
          <p:nvPr/>
        </p:nvSpPr>
        <p:spPr>
          <a:xfrm>
            <a:off x="495300" y="1348014"/>
            <a:ext cx="5252371" cy="5060360"/>
          </a:xfrm>
          <a:prstGeom prst="rect">
            <a:avLst/>
          </a:prstGeom>
          <a:noFill/>
        </p:spPr>
        <p:txBody>
          <a:bodyPr wrap="square" lIns="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Copilot Readiness Hub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What is Copilot?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182880" marR="0" lvl="0" indent="-18288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Introducing Microsoft 365 Copilot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182880" marR="0" lvl="0" indent="-18288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Copilot System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182880" marR="0" lvl="0" indent="-18288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ChatGPT vs. Microsoft 365 Copilot: What's the difference?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How Copilot works</a:t>
            </a:r>
          </a:p>
          <a:p>
            <a:pPr marL="182880" marR="0" lvl="0" indent="-182880" algn="l" defTabSz="91436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Microsoft 365 Copilot works</a:t>
            </a: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</a:rPr>
              <a:t>: Microsoft Mechanics video</a:t>
            </a:r>
          </a:p>
          <a:p>
            <a:pPr marL="182880" marR="0" lvl="0" indent="-182880" algn="l" defTabSz="91436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Semantic Index for Copilot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182880" marR="0" lvl="0" indent="-18288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Graph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182880" marR="0" lvl="0" indent="-18288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Graph connectors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182880" marR="0" lvl="0" indent="-18288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</a:rPr>
              <a:t>Additional copilot experiences across the Microsoft Cloud</a:t>
            </a:r>
          </a:p>
          <a:p>
            <a:pPr marL="742933" marR="0" lvl="1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Dynamics 365 Copilot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742933" marR="0" lvl="1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Copilot in Power Platform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742933" marR="0" lvl="1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Security Copilot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742933" marR="0" lvl="1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 Copilot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742933" marR="0" lvl="1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400">
                <a:solidFill>
                  <a:srgbClr val="463668"/>
                </a:solidFill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Copilot in Microsoft Stream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EAC5E0-DCE5-9BB5-E2B5-8E83F9562ADA}"/>
              </a:ext>
            </a:extLst>
          </p:cNvPr>
          <p:cNvSpPr/>
          <p:nvPr/>
        </p:nvSpPr>
        <p:spPr>
          <a:xfrm>
            <a:off x="6092839" y="1348014"/>
            <a:ext cx="5252371" cy="3103414"/>
          </a:xfrm>
          <a:prstGeom prst="rect">
            <a:avLst/>
          </a:prstGeom>
          <a:noFill/>
        </p:spPr>
        <p:txBody>
          <a:bodyPr wrap="square" lIns="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Privacy</a:t>
            </a: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Microsoft’s privacy policy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Privacy Statement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Trust Center data protection and privacy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u="sng">
                <a:solidFill>
                  <a:srgbClr val="463668"/>
                </a:solidFill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Data, privacy, and security for Microsoft 365 Copilot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Data, privacy, and security for Azure OpenAI Service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Role-based access control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User permissions and permission levels in SharePoint Server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Lockbox requests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365 isolation controls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Protection Addendum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7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CEEA3B-96FE-810D-41C3-17018E44D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olidFill>
                  <a:srgbClr val="463668"/>
                </a:solidFill>
                <a:latin typeface="Segoe UI Semibold"/>
                <a:cs typeface="Segoe UI Semibold"/>
              </a:rPr>
              <a:t>Links to learn more (2 of 2)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F94700-E6C5-923E-B5F0-6A3C225BD64E}"/>
              </a:ext>
            </a:extLst>
          </p:cNvPr>
          <p:cNvSpPr/>
          <p:nvPr/>
        </p:nvSpPr>
        <p:spPr>
          <a:xfrm>
            <a:off x="509065" y="1352827"/>
            <a:ext cx="5252371" cy="4780796"/>
          </a:xfrm>
          <a:prstGeom prst="rect">
            <a:avLst/>
          </a:prstGeom>
          <a:noFill/>
        </p:spPr>
        <p:txBody>
          <a:bodyPr wrap="square" lIns="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Data residency and storage</a:t>
            </a: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</a:rPr>
              <a:t>EU Data Boundary</a:t>
            </a:r>
          </a:p>
          <a:p>
            <a:pPr marL="742933" marR="0" lvl="1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742933" marR="0" lvl="1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Blog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742933" marR="0" lvl="1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Documentation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Compliance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Compliance</a:t>
            </a: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Service Trust Portal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Compliance offering definitions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</a:rPr>
              <a:t>General Dat Protection Regulation (GDPR)</a:t>
            </a:r>
          </a:p>
          <a:p>
            <a:pPr marL="742933" marR="0" lvl="1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 summary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742933" marR="0" lvl="1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Short summary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Security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Configure usage rights for Azure Information Protection (AIP)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Universal Licensing Terms for Online Services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Protection Addendum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Isolation and Access Control in Microsoft 365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BFF76E-651C-72F3-0CC6-29F35591D256}"/>
              </a:ext>
            </a:extLst>
          </p:cNvPr>
          <p:cNvSpPr/>
          <p:nvPr/>
        </p:nvSpPr>
        <p:spPr>
          <a:xfrm>
            <a:off x="6107353" y="1352827"/>
            <a:ext cx="5252371" cy="3877985"/>
          </a:xfrm>
          <a:prstGeom prst="rect">
            <a:avLst/>
          </a:prstGeom>
          <a:noFill/>
        </p:spPr>
        <p:txBody>
          <a:bodyPr wrap="square" lIns="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How to prepare for Microsoft 365 Copilot</a:t>
            </a: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 about Microsoft feedback for your organization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Manage Microsoft feedback for your organization 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manage Microsoft Search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365 Product Terms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 management and security in SharePoint, OneDrive, and Teams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u="sng">
                <a:solidFill>
                  <a:schemeClr val="accent2">
                    <a:lumMod val="50000"/>
                  </a:schemeClr>
                </a:solidFill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Transcription Management in Microsoft 365 Copilot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Responsible AI</a:t>
            </a:r>
          </a:p>
          <a:p>
            <a:pPr marL="285750" marR="0" lvl="0" indent="-285750" algn="l" defTabSz="91436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</a:rPr>
              <a:t>Responsible AI core principles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  <a:hlinkClick r:id="rId2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742933" marR="0" lvl="1" indent="-285750" algn="l" defTabSz="91436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Videos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742933" marR="0" lvl="1" indent="-285750" algn="l" defTabSz="91436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Documentation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Responsible AI Standard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463668"/>
                </a:solidFill>
                <a:effectLst/>
                <a:uLnTx/>
                <a:uFillTx/>
                <a:latin typeface="Segoe"/>
                <a:ea typeface="Calibri" panose="020F0502020204030204" pitchFamily="34" charset="0"/>
                <a:cs typeface="Segoe UI Semibold" panose="020B0702040204020203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Governing AI: A Blueprint for the Future</a:t>
            </a:r>
            <a:endParaRPr kumimoji="0" lang="en-US" sz="1400" b="0" i="0" u="sng" strike="noStrike" kern="1200" cap="none" spc="0" normalizeH="0" baseline="0" noProof="0">
              <a:ln>
                <a:noFill/>
              </a:ln>
              <a:solidFill>
                <a:srgbClr val="463668"/>
              </a:solidFill>
              <a:effectLst/>
              <a:uLnTx/>
              <a:uFillTx/>
              <a:latin typeface="Segoe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55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39314-7D29-974D-640A-38A332BB4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812" y="585216"/>
            <a:ext cx="10282050" cy="553998"/>
          </a:xfrm>
        </p:spPr>
        <p:txBody>
          <a:bodyPr/>
          <a:lstStyle/>
          <a:p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Copilot in PowerPoint overview</a:t>
            </a:r>
          </a:p>
        </p:txBody>
      </p:sp>
      <p:pic>
        <p:nvPicPr>
          <p:cNvPr id="4" name="!Copilot">
            <a:extLst>
              <a:ext uri="{FF2B5EF4-FFF2-40B4-BE49-F238E27FC236}">
                <a16:creationId xmlns:a16="http://schemas.microsoft.com/office/drawing/2014/main" id="{A873189D-A0EA-F1D1-C9F4-C8C0C59D0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85" y="573243"/>
            <a:ext cx="644706" cy="64470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83E88AB9-E172-B518-040D-5C2DDD059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white">
          <a:xfrm>
            <a:off x="518308" y="1628379"/>
            <a:ext cx="2762628" cy="3959294"/>
          </a:xfrm>
          <a:prstGeom prst="roundRect">
            <a:avLst>
              <a:gd name="adj" fmla="val 283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43645" dist="295501" dir="2700000" algn="tl" rotWithShape="0">
              <a:schemeClr val="bg1">
                <a:lumMod val="50000"/>
                <a:alpha val="16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EED9594-CBDA-86A3-03D1-0367F8D0A76B}"/>
              </a:ext>
            </a:extLst>
          </p:cNvPr>
          <p:cNvSpPr txBox="1">
            <a:spLocks/>
          </p:cNvSpPr>
          <p:nvPr/>
        </p:nvSpPr>
        <p:spPr>
          <a:xfrm>
            <a:off x="604573" y="1957418"/>
            <a:ext cx="2590098" cy="2308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32742">
              <a:spcBef>
                <a:spcPct val="20000"/>
              </a:spcBef>
              <a:buSzPct val="90000"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34A4C"/>
                </a:solidFill>
                <a:effectLst/>
                <a:uLnTx/>
                <a:uFillTx/>
                <a:latin typeface="Segoe UI Semibold"/>
                <a:cs typeface="Segoe UI Semibold"/>
              </a:rPr>
              <a:t>Create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34A4C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3EE883-F2C5-D5F8-9A64-18800479B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18309" y="5444392"/>
            <a:ext cx="2762626" cy="160490"/>
          </a:xfrm>
          <a:custGeom>
            <a:avLst/>
            <a:gdLst>
              <a:gd name="connsiteX0" fmla="*/ 0 w 3128924"/>
              <a:gd name="connsiteY0" fmla="*/ 0 h 73118"/>
              <a:gd name="connsiteX1" fmla="*/ 3128924 w 3128924"/>
              <a:gd name="connsiteY1" fmla="*/ 0 h 73118"/>
              <a:gd name="connsiteX2" fmla="*/ 3128924 w 3128924"/>
              <a:gd name="connsiteY2" fmla="*/ 7964 h 73118"/>
              <a:gd name="connsiteX3" fmla="*/ 3063770 w 3128924"/>
              <a:gd name="connsiteY3" fmla="*/ 73118 h 73118"/>
              <a:gd name="connsiteX4" fmla="*/ 65154 w 3128924"/>
              <a:gd name="connsiteY4" fmla="*/ 73118 h 73118"/>
              <a:gd name="connsiteX5" fmla="*/ 0 w 3128924"/>
              <a:gd name="connsiteY5" fmla="*/ 7964 h 73118"/>
              <a:gd name="connsiteX6" fmla="*/ 0 w 3128924"/>
              <a:gd name="connsiteY6" fmla="*/ 0 h 7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8924" h="73118">
                <a:moveTo>
                  <a:pt x="0" y="0"/>
                </a:moveTo>
                <a:lnTo>
                  <a:pt x="3128924" y="0"/>
                </a:lnTo>
                <a:lnTo>
                  <a:pt x="3128924" y="7964"/>
                </a:lnTo>
                <a:cubicBezTo>
                  <a:pt x="3128924" y="43948"/>
                  <a:pt x="3099754" y="73118"/>
                  <a:pt x="3063770" y="73118"/>
                </a:cubicBezTo>
                <a:lnTo>
                  <a:pt x="65154" y="73118"/>
                </a:lnTo>
                <a:cubicBezTo>
                  <a:pt x="29170" y="73118"/>
                  <a:pt x="0" y="43948"/>
                  <a:pt x="0" y="796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96000">
                <a:srgbClr val="FFA63B"/>
              </a:gs>
              <a:gs pos="45000">
                <a:srgbClr val="F34A4C"/>
              </a:gs>
              <a:gs pos="0">
                <a:srgbClr val="FC8BD8"/>
              </a:gs>
            </a:gsLst>
            <a:path path="circle">
              <a:fillToRect l="100000" t="100000"/>
            </a:path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="horz" wrap="non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kern="0">
              <a:noFill/>
              <a:latin typeface="Segoe UI"/>
              <a:cs typeface="Segoe U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7223BF-EC0B-E424-0AD1-8AE5E94F7171}"/>
              </a:ext>
            </a:extLst>
          </p:cNvPr>
          <p:cNvSpPr txBox="1"/>
          <p:nvPr/>
        </p:nvSpPr>
        <p:spPr>
          <a:xfrm>
            <a:off x="517786" y="5722069"/>
            <a:ext cx="276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Start from a template with your corporate brand and Create a presentation from a prompt, grounded on a /file (Word/PDF document).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84C4BC-BDE0-6EB9-CD10-4742187B4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76" r="10890"/>
          <a:stretch/>
        </p:blipFill>
        <p:spPr>
          <a:xfrm>
            <a:off x="517785" y="2517289"/>
            <a:ext cx="2770632" cy="2296063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E18AC7B5-6393-0B50-369B-A3C22D83B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white">
          <a:xfrm>
            <a:off x="4621266" y="1628370"/>
            <a:ext cx="2762626" cy="3959290"/>
          </a:xfrm>
          <a:prstGeom prst="roundRect">
            <a:avLst>
              <a:gd name="adj" fmla="val 283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43645" dist="295501" dir="2700000" algn="tl" rotWithShape="0">
              <a:schemeClr val="bg1">
                <a:lumMod val="50000"/>
                <a:alpha val="16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25EFC12-A56A-4DF8-D6F6-05D7B7DBD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621788" y="5444378"/>
            <a:ext cx="2762626" cy="160494"/>
          </a:xfrm>
          <a:custGeom>
            <a:avLst/>
            <a:gdLst>
              <a:gd name="connsiteX0" fmla="*/ 0 w 3128924"/>
              <a:gd name="connsiteY0" fmla="*/ 0 h 73118"/>
              <a:gd name="connsiteX1" fmla="*/ 3128924 w 3128924"/>
              <a:gd name="connsiteY1" fmla="*/ 0 h 73118"/>
              <a:gd name="connsiteX2" fmla="*/ 3128924 w 3128924"/>
              <a:gd name="connsiteY2" fmla="*/ 7964 h 73118"/>
              <a:gd name="connsiteX3" fmla="*/ 3063770 w 3128924"/>
              <a:gd name="connsiteY3" fmla="*/ 73118 h 73118"/>
              <a:gd name="connsiteX4" fmla="*/ 65154 w 3128924"/>
              <a:gd name="connsiteY4" fmla="*/ 73118 h 73118"/>
              <a:gd name="connsiteX5" fmla="*/ 0 w 3128924"/>
              <a:gd name="connsiteY5" fmla="*/ 7964 h 73118"/>
              <a:gd name="connsiteX6" fmla="*/ 0 w 3128924"/>
              <a:gd name="connsiteY6" fmla="*/ 0 h 7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8924" h="73118">
                <a:moveTo>
                  <a:pt x="0" y="0"/>
                </a:moveTo>
                <a:lnTo>
                  <a:pt x="3128924" y="0"/>
                </a:lnTo>
                <a:lnTo>
                  <a:pt x="3128924" y="7964"/>
                </a:lnTo>
                <a:cubicBezTo>
                  <a:pt x="3128924" y="43948"/>
                  <a:pt x="3099754" y="73118"/>
                  <a:pt x="3063770" y="73118"/>
                </a:cubicBezTo>
                <a:lnTo>
                  <a:pt x="65154" y="73118"/>
                </a:lnTo>
                <a:cubicBezTo>
                  <a:pt x="29170" y="73118"/>
                  <a:pt x="0" y="43948"/>
                  <a:pt x="0" y="796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96000">
                <a:srgbClr val="FFA63B"/>
              </a:gs>
              <a:gs pos="45000">
                <a:srgbClr val="F34A4C"/>
              </a:gs>
              <a:gs pos="0">
                <a:srgbClr val="FC8BD8"/>
              </a:gs>
            </a:gsLst>
            <a:path path="circle">
              <a:fillToRect l="100000" t="100000"/>
            </a:path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="horz" wrap="non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kern="0">
              <a:noFill/>
              <a:latin typeface="Segoe UI"/>
              <a:cs typeface="Segoe UI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23EDACE-0BC3-6889-297B-51963AA44891}"/>
              </a:ext>
            </a:extLst>
          </p:cNvPr>
          <p:cNvSpPr txBox="1">
            <a:spLocks/>
          </p:cNvSpPr>
          <p:nvPr/>
        </p:nvSpPr>
        <p:spPr>
          <a:xfrm>
            <a:off x="4951613" y="1854484"/>
            <a:ext cx="2102974" cy="46166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34A4C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Summarize and understand</a:t>
            </a:r>
          </a:p>
        </p:txBody>
      </p:sp>
      <p:pic>
        <p:nvPicPr>
          <p:cNvPr id="10" name="Picture 9" descr="A screenshot asking Copilot to summarize the presentation and Copilot listing the main ideas.">
            <a:extLst>
              <a:ext uri="{FF2B5EF4-FFF2-40B4-BE49-F238E27FC236}">
                <a16:creationId xmlns:a16="http://schemas.microsoft.com/office/drawing/2014/main" id="{FEE12A8C-36AF-52D7-9BE4-B62093919D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" r="30" b="19025"/>
          <a:stretch/>
        </p:blipFill>
        <p:spPr>
          <a:xfrm>
            <a:off x="4620743" y="2517289"/>
            <a:ext cx="2762626" cy="2926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6D88A3-B282-0E95-4DED-078E61855EA9}"/>
              </a:ext>
            </a:extLst>
          </p:cNvPr>
          <p:cNvSpPr txBox="1"/>
          <p:nvPr/>
        </p:nvSpPr>
        <p:spPr>
          <a:xfrm>
            <a:off x="4707534" y="5640136"/>
            <a:ext cx="2591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Summarize this presentation.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</a:rPr>
              <a:t>What are the key slides?</a:t>
            </a:r>
            <a:endParaRPr kumimoji="0" lang="en-US" sz="11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95665617-CA53-EAE7-D375-4C00B1054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white">
          <a:xfrm>
            <a:off x="8716740" y="1628370"/>
            <a:ext cx="2762626" cy="3959290"/>
          </a:xfrm>
          <a:prstGeom prst="roundRect">
            <a:avLst>
              <a:gd name="adj" fmla="val 283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43645" dist="295501" dir="2700000" algn="tl" rotWithShape="0">
              <a:schemeClr val="bg1">
                <a:lumMod val="50000"/>
                <a:alpha val="16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35AFC4D-9FB2-C3AB-3F27-92D4412C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717262" y="5444378"/>
            <a:ext cx="2762626" cy="160494"/>
          </a:xfrm>
          <a:custGeom>
            <a:avLst/>
            <a:gdLst>
              <a:gd name="connsiteX0" fmla="*/ 0 w 3128924"/>
              <a:gd name="connsiteY0" fmla="*/ 0 h 73118"/>
              <a:gd name="connsiteX1" fmla="*/ 3128924 w 3128924"/>
              <a:gd name="connsiteY1" fmla="*/ 0 h 73118"/>
              <a:gd name="connsiteX2" fmla="*/ 3128924 w 3128924"/>
              <a:gd name="connsiteY2" fmla="*/ 7964 h 73118"/>
              <a:gd name="connsiteX3" fmla="*/ 3063770 w 3128924"/>
              <a:gd name="connsiteY3" fmla="*/ 73118 h 73118"/>
              <a:gd name="connsiteX4" fmla="*/ 65154 w 3128924"/>
              <a:gd name="connsiteY4" fmla="*/ 73118 h 73118"/>
              <a:gd name="connsiteX5" fmla="*/ 0 w 3128924"/>
              <a:gd name="connsiteY5" fmla="*/ 7964 h 73118"/>
              <a:gd name="connsiteX6" fmla="*/ 0 w 3128924"/>
              <a:gd name="connsiteY6" fmla="*/ 0 h 7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8924" h="73118">
                <a:moveTo>
                  <a:pt x="0" y="0"/>
                </a:moveTo>
                <a:lnTo>
                  <a:pt x="3128924" y="0"/>
                </a:lnTo>
                <a:lnTo>
                  <a:pt x="3128924" y="7964"/>
                </a:lnTo>
                <a:cubicBezTo>
                  <a:pt x="3128924" y="43948"/>
                  <a:pt x="3099754" y="73118"/>
                  <a:pt x="3063770" y="73118"/>
                </a:cubicBezTo>
                <a:lnTo>
                  <a:pt x="65154" y="73118"/>
                </a:lnTo>
                <a:cubicBezTo>
                  <a:pt x="29170" y="73118"/>
                  <a:pt x="0" y="43948"/>
                  <a:pt x="0" y="796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96000">
                <a:srgbClr val="FFA63B"/>
              </a:gs>
              <a:gs pos="45000">
                <a:srgbClr val="F34A4C"/>
              </a:gs>
              <a:gs pos="0">
                <a:srgbClr val="FC8BD8"/>
              </a:gs>
            </a:gsLst>
            <a:path path="circle">
              <a:fillToRect l="100000" t="100000"/>
            </a:path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="horz" wrap="non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kern="0">
              <a:noFill/>
              <a:latin typeface="Segoe UI"/>
              <a:cs typeface="Segoe UI"/>
            </a:endParaRP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ADAAC656-32FF-3DD6-6900-0BA305E2A325}"/>
              </a:ext>
            </a:extLst>
          </p:cNvPr>
          <p:cNvSpPr txBox="1">
            <a:spLocks/>
          </p:cNvSpPr>
          <p:nvPr/>
        </p:nvSpPr>
        <p:spPr>
          <a:xfrm>
            <a:off x="8717260" y="1969900"/>
            <a:ext cx="2762628" cy="2308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34A4C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Organize and edit</a:t>
            </a:r>
          </a:p>
        </p:txBody>
      </p:sp>
      <p:pic>
        <p:nvPicPr>
          <p:cNvPr id="22" name="Picture 21" descr="Screen show showing suggestions for organizing the presentation. ">
            <a:extLst>
              <a:ext uri="{FF2B5EF4-FFF2-40B4-BE49-F238E27FC236}">
                <a16:creationId xmlns:a16="http://schemas.microsoft.com/office/drawing/2014/main" id="{5C8A13A0-451D-742F-9BED-9BBCB5061B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265" t="40763" r="16428" b="32228"/>
          <a:stretch/>
        </p:blipFill>
        <p:spPr>
          <a:xfrm>
            <a:off x="8715695" y="2517289"/>
            <a:ext cx="2756190" cy="29269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B7BBBE-3D24-B410-A1D9-B424E5F20E33}"/>
              </a:ext>
            </a:extLst>
          </p:cNvPr>
          <p:cNvSpPr txBox="1"/>
          <p:nvPr/>
        </p:nvSpPr>
        <p:spPr>
          <a:xfrm>
            <a:off x="8803007" y="5640136"/>
            <a:ext cx="266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Have Copilot organize my presentation.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</a:rPr>
              <a:t>Quickly change an image.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Use Designer to update a slide layout.</a:t>
            </a:r>
          </a:p>
        </p:txBody>
      </p:sp>
    </p:spTree>
    <p:extLst>
      <p:ext uri="{BB962C8B-B14F-4D97-AF65-F5344CB8AC3E}">
        <p14:creationId xmlns:p14="http://schemas.microsoft.com/office/powerpoint/2010/main" val="36777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D76F-FC60-CB5B-054B-D93A10A4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6FE8-891C-532D-007D-41306CE819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042" y="4215828"/>
            <a:ext cx="4004025" cy="1231106"/>
          </a:xfrm>
        </p:spPr>
        <p:txBody>
          <a:bodyPr/>
          <a:lstStyle/>
          <a:p>
            <a:r>
              <a:rPr lang="en-US" dirty="0"/>
              <a:t>Create a new presentation with your corporate template using Copilot and add a topic based on a Microsoft Word document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9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15326-178D-CB6B-F2FF-C9A6A2023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D87D94-BD67-D3A1-BA4A-BA08B22EA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chemeClr val="bg2"/>
              </a:gs>
              <a:gs pos="0">
                <a:schemeClr val="bg2">
                  <a:alpha val="66000"/>
                </a:schemeClr>
              </a:gs>
              <a:gs pos="99000">
                <a:schemeClr val="bg2">
                  <a:alpha val="52710"/>
                </a:schemeClr>
              </a:gs>
            </a:gsLst>
            <a:lin ang="81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" name="Create Final" descr="Screenshot of a new presentation ">
            <a:hlinkClick r:id="" action="ppaction://media"/>
            <a:extLst>
              <a:ext uri="{FF2B5EF4-FFF2-40B4-BE49-F238E27FC236}">
                <a16:creationId xmlns:a16="http://schemas.microsoft.com/office/drawing/2014/main" id="{5E98CA40-B342-82BB-8C7C-5BE07ECE4F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19E3303-663C-FA72-0D34-01C2A72F2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-553998"/>
            <a:ext cx="11011601" cy="553998"/>
          </a:xfrm>
        </p:spPr>
        <p:txBody>
          <a:bodyPr vert="horz" wrap="square" lIns="0" tIns="0" rIns="0" bIns="0" rtlCol="0" anchor="b">
            <a:spAutoFit/>
          </a:bodyPr>
          <a:lstStyle/>
          <a:p>
            <a:r>
              <a:rPr lang="en-US" dirty="0"/>
              <a:t>Creating a new presentation (video) </a:t>
            </a:r>
          </a:p>
        </p:txBody>
      </p:sp>
    </p:spTree>
    <p:extLst>
      <p:ext uri="{BB962C8B-B14F-4D97-AF65-F5344CB8AC3E}">
        <p14:creationId xmlns:p14="http://schemas.microsoft.com/office/powerpoint/2010/main" val="368831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02F35C-D621-CB66-2249-2BBF04B29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11" y="3384610"/>
            <a:ext cx="6427237" cy="615553"/>
          </a:xfrm>
        </p:spPr>
        <p:txBody>
          <a:bodyPr/>
          <a:lstStyle/>
          <a:p>
            <a:r>
              <a:rPr lang="en-US" dirty="0"/>
              <a:t>Summarize and understand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3B76B7-9628-EB6A-9C35-9C45A5E785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042" y="4215828"/>
            <a:ext cx="6427237" cy="492443"/>
          </a:xfrm>
        </p:spPr>
        <p:txBody>
          <a:bodyPr/>
          <a:lstStyle/>
          <a:p>
            <a:r>
              <a:rPr lang="en-US" dirty="0"/>
              <a:t>Gain key insights into a presentation that has been shared with you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2523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D8783-6131-5465-C54A-29CF75596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C92AED-3E3C-B16A-083A-7027D9807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chemeClr val="bg2"/>
              </a:gs>
              <a:gs pos="0">
                <a:schemeClr val="bg2">
                  <a:alpha val="66000"/>
                </a:schemeClr>
              </a:gs>
              <a:gs pos="99000">
                <a:schemeClr val="bg2">
                  <a:alpha val="52710"/>
                </a:schemeClr>
              </a:gs>
            </a:gsLst>
            <a:lin ang="81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" name="Learn about a presentation" descr="Screenshot of different presentation  template options ">
            <a:hlinkClick r:id="" action="ppaction://media"/>
            <a:extLst>
              <a:ext uri="{FF2B5EF4-FFF2-40B4-BE49-F238E27FC236}">
                <a16:creationId xmlns:a16="http://schemas.microsoft.com/office/drawing/2014/main" id="{300B7DA8-9786-A948-822D-36E946C6AA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106D113-B5FC-9423-6C35-921FB639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-553998"/>
            <a:ext cx="11011601" cy="553998"/>
          </a:xfrm>
        </p:spPr>
        <p:txBody>
          <a:bodyPr vert="horz" wrap="square" lIns="0" tIns="0" rIns="0" bIns="0" rtlCol="0" anchor="b">
            <a:spAutoFit/>
          </a:bodyPr>
          <a:lstStyle/>
          <a:p>
            <a:r>
              <a:rPr lang="en-US" dirty="0"/>
              <a:t>Summarize and understand a presentation (video) </a:t>
            </a:r>
          </a:p>
        </p:txBody>
      </p:sp>
    </p:spTree>
    <p:extLst>
      <p:ext uri="{BB962C8B-B14F-4D97-AF65-F5344CB8AC3E}">
        <p14:creationId xmlns:p14="http://schemas.microsoft.com/office/powerpoint/2010/main" val="408346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605775-FD58-B356-CD0F-159DFA4BD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Refine and edit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248AD-5D0D-DF91-02A8-A547A70CE2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042" y="4215828"/>
            <a:ext cx="4482939" cy="984885"/>
          </a:xfrm>
        </p:spPr>
        <p:txBody>
          <a:bodyPr/>
          <a:lstStyle/>
          <a:p>
            <a:r>
              <a:rPr lang="en-US" dirty="0"/>
              <a:t>Effortlessly organize your presentation, replace an image with Copilot, and update the slide design in second with Designer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7549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8736A-19D5-D3AE-179C-32D953C23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4933A3-E699-BA65-9E64-C08E128AB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chemeClr val="bg2"/>
              </a:gs>
              <a:gs pos="0">
                <a:schemeClr val="bg2">
                  <a:alpha val="66000"/>
                </a:schemeClr>
              </a:gs>
              <a:gs pos="99000">
                <a:schemeClr val="bg2">
                  <a:alpha val="52710"/>
                </a:schemeClr>
              </a:gs>
            </a:gsLst>
            <a:lin ang="81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" name="Refine and Edit" descr="Short video showing how to use Copilot to improve the structure and design of your presentation.">
            <a:hlinkClick r:id="" action="ppaction://media"/>
            <a:extLst>
              <a:ext uri="{FF2B5EF4-FFF2-40B4-BE49-F238E27FC236}">
                <a16:creationId xmlns:a16="http://schemas.microsoft.com/office/drawing/2014/main" id="{CB6715C3-4959-9869-171D-2FF876D3D3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D17165-D858-5682-0578-3B88F1AF8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-553998"/>
            <a:ext cx="11011601" cy="553998"/>
          </a:xfrm>
        </p:spPr>
        <p:txBody>
          <a:bodyPr vert="horz" wrap="square" lIns="0" tIns="0" rIns="0" bIns="0" rtlCol="0" anchor="b">
            <a:spAutoFit/>
          </a:bodyPr>
          <a:lstStyle/>
          <a:p>
            <a:r>
              <a:rPr lang="en-US" dirty="0"/>
              <a:t>Adding additional structure to a presentation </a:t>
            </a:r>
          </a:p>
        </p:txBody>
      </p:sp>
    </p:spTree>
    <p:extLst>
      <p:ext uri="{BB962C8B-B14F-4D97-AF65-F5344CB8AC3E}">
        <p14:creationId xmlns:p14="http://schemas.microsoft.com/office/powerpoint/2010/main" val="27093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DCE11-3D70-5610-8CF1-611402EE6FEA}"/>
              </a:ext>
            </a:extLst>
          </p:cNvPr>
          <p:cNvSpPr txBox="1">
            <a:spLocks/>
          </p:cNvSpPr>
          <p:nvPr/>
        </p:nvSpPr>
        <p:spPr>
          <a:xfrm>
            <a:off x="588963" y="342439"/>
            <a:ext cx="11010900" cy="24622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i="0" kern="1200" cap="none" spc="0" baseline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 Semibold" panose="020B0502040204020203" pitchFamily="34" charset="0"/>
              </a:defRPr>
            </a:lvl1pPr>
          </a:lstStyle>
          <a:p>
            <a:pPr algn="ctr"/>
            <a:r>
              <a:rPr lang="en-US" sz="1600">
                <a:solidFill>
                  <a:srgbClr val="0078D4"/>
                </a:solidFill>
              </a:rPr>
              <a:t>Microsoft 365 Copilot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F9DE23A-0AB6-035B-1A45-063B03C809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8261" y="585216"/>
            <a:ext cx="11011601" cy="5539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0" baseline="0">
                <a:ln w="3175">
                  <a:noFill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Skilling experiences</a:t>
            </a:r>
          </a:p>
        </p:txBody>
      </p:sp>
      <p:sp useBgFill="1">
        <p:nvSpPr>
          <p:cNvPr id="5" name="Rounded Rectangle 1">
            <a:extLst>
              <a:ext uri="{FF2B5EF4-FFF2-40B4-BE49-F238E27FC236}">
                <a16:creationId xmlns:a16="http://schemas.microsoft.com/office/drawing/2014/main" id="{2D414678-4920-3DA4-A15C-72DA3E2EC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79438" y="1558688"/>
            <a:ext cx="4954763" cy="3985741"/>
          </a:xfrm>
          <a:prstGeom prst="roundRect">
            <a:avLst>
              <a:gd name="adj" fmla="val 3507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chemeClr val="tx1"/>
              </a:solidFill>
              <a:latin typeface="Segoe UI"/>
              <a:cs typeface="Segoe UI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5768B-F2A6-1DC7-476E-9FADA00F833D}"/>
              </a:ext>
            </a:extLst>
          </p:cNvPr>
          <p:cNvSpPr txBox="1"/>
          <p:nvPr/>
        </p:nvSpPr>
        <p:spPr>
          <a:xfrm>
            <a:off x="3524971" y="1789538"/>
            <a:ext cx="1750979" cy="352404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</a:t>
            </a:r>
            <a:br>
              <a:rPr lang="en-US" sz="1400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400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Copilot Academy</a:t>
            </a:r>
            <a:endParaRPr lang="en-US" sz="1400">
              <a:solidFill>
                <a:srgbClr val="0078D4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marL="112713" marR="0" lvl="0" indent="-112713" algn="l" defTabSz="914400" rtl="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Available to all Microsoft 365 Copilot customers</a:t>
            </a:r>
          </a:p>
          <a:p>
            <a:pPr marL="112713" marR="0" lvl="0" indent="-112713" algn="l" defTabSz="914400" rtl="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Centralized location to help with the basics </a:t>
            </a:r>
            <a:r>
              <a:rPr lang="en-US" sz="1100">
                <a:solidFill>
                  <a:prstClr val="black"/>
                </a:solidFill>
                <a:latin typeface="Segoe UI"/>
              </a:rPr>
              <a:t>of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Copilot learning and upskilling, pulling the best content from available free Microsoft sources</a:t>
            </a:r>
          </a:p>
          <a:p>
            <a:pPr marL="112713" marR="0" lvl="0" indent="-112713" algn="l" defTabSz="914400" rtl="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Structured content in easily consumable learning paths curated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by Microsoft experts</a:t>
            </a:r>
          </a:p>
          <a:p>
            <a:pPr marL="112713" marR="0" lvl="0" indent="-112713" algn="l" defTabSz="914400" rtl="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Develop your AI interaction skills from your Viva Learning app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 Teams or webapp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E6C6C-8A0A-B788-6B02-1F4231AEA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91" y="1659957"/>
            <a:ext cx="2679065" cy="3797203"/>
          </a:xfrm>
          <a:prstGeom prst="roundRect">
            <a:avLst>
              <a:gd name="adj" fmla="val 2150"/>
            </a:avLst>
          </a:prstGeom>
          <a:ln w="3175">
            <a:solidFill>
              <a:schemeClr val="bg1">
                <a:lumMod val="50000"/>
              </a:schemeClr>
            </a:solidFill>
          </a:ln>
        </p:spPr>
      </p:pic>
      <p:sp useBgFill="1">
        <p:nvSpPr>
          <p:cNvPr id="8" name="Rounded Rectangle 1">
            <a:extLst>
              <a:ext uri="{FF2B5EF4-FFF2-40B4-BE49-F238E27FC236}">
                <a16:creationId xmlns:a16="http://schemas.microsoft.com/office/drawing/2014/main" id="{1D7F6B5E-9479-5DBC-2CA2-E8C50B4D1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035043" y="1558688"/>
            <a:ext cx="5564820" cy="1828800"/>
          </a:xfrm>
          <a:prstGeom prst="roundRect">
            <a:avLst>
              <a:gd name="adj" fmla="val 7439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chemeClr val="tx1"/>
              </a:solidFill>
              <a:latin typeface="Segoe UI"/>
              <a:cs typeface="Segoe U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8791E-07ED-303B-2A06-F78566948ED4}"/>
              </a:ext>
            </a:extLst>
          </p:cNvPr>
          <p:cNvSpPr txBox="1"/>
          <p:nvPr/>
        </p:nvSpPr>
        <p:spPr>
          <a:xfrm>
            <a:off x="8996142" y="1826757"/>
            <a:ext cx="2419947" cy="129266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>
                <a:solidFill>
                  <a:srgbClr val="0078D4"/>
                </a:solidFill>
                <a:latin typeface="Segoe UI Semibold" panose="020B0502040204020203" pitchFamily="34" charset="0"/>
                <a:cs typeface="Segoe UI Semibold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Learn</a:t>
            </a:r>
            <a:endParaRPr lang="en-US" sz="1400">
              <a:solidFill>
                <a:srgbClr val="0078D4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marL="112713" indent="-11271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100">
                <a:solidFill>
                  <a:prstClr val="black"/>
                </a:solidFill>
                <a:latin typeface="Segoe UI"/>
              </a:rPr>
              <a:t>Free, on-demand training content </a:t>
            </a:r>
            <a:br>
              <a:rPr lang="en-US" sz="1100">
                <a:solidFill>
                  <a:prstClr val="black"/>
                </a:solidFill>
                <a:latin typeface="Segoe UI"/>
              </a:rPr>
            </a:br>
            <a:r>
              <a:rPr lang="en-US" sz="1100">
                <a:solidFill>
                  <a:prstClr val="black"/>
                </a:solidFill>
                <a:latin typeface="Segoe UI"/>
              </a:rPr>
              <a:t>for skill development</a:t>
            </a:r>
          </a:p>
          <a:p>
            <a:pPr marL="112713" indent="-11271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100">
                <a:solidFill>
                  <a:prstClr val="black"/>
                </a:solidFill>
                <a:latin typeface="Segoe UI"/>
              </a:rPr>
              <a:t>Step-by-step exercises guiding learners through common Copilot prompts and use cases </a:t>
            </a:r>
          </a:p>
        </p:txBody>
      </p:sp>
      <p:sp useBgFill="1">
        <p:nvSpPr>
          <p:cNvPr id="10" name="Rounded Rectangle 1">
            <a:extLst>
              <a:ext uri="{FF2B5EF4-FFF2-40B4-BE49-F238E27FC236}">
                <a16:creationId xmlns:a16="http://schemas.microsoft.com/office/drawing/2014/main" id="{922402DD-86E8-211B-DD78-B74C52000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035042" y="3715629"/>
            <a:ext cx="5564820" cy="1828800"/>
          </a:xfrm>
          <a:prstGeom prst="roundRect">
            <a:avLst>
              <a:gd name="adj" fmla="val 7439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chemeClr val="tx1"/>
              </a:solidFill>
              <a:latin typeface="Segoe UI"/>
              <a:cs typeface="Segoe U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BA5241-3F46-E18D-75DC-69C2327A56E6}"/>
              </a:ext>
            </a:extLst>
          </p:cNvPr>
          <p:cNvSpPr txBox="1"/>
          <p:nvPr/>
        </p:nvSpPr>
        <p:spPr>
          <a:xfrm>
            <a:off x="8995689" y="3983698"/>
            <a:ext cx="2361843" cy="129266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>
                <a:solidFill>
                  <a:srgbClr val="0078D4"/>
                </a:solidFill>
                <a:latin typeface="Segoe UI Semibold"/>
                <a:cs typeface="Segoe UI Semi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Copilot Prompt Gallery</a:t>
            </a:r>
            <a:endParaRPr lang="en-US" sz="1400">
              <a:solidFill>
                <a:srgbClr val="0078D4"/>
              </a:solidFill>
              <a:latin typeface="Segoe UI Semibold" panose="020B0502040204020203" pitchFamily="34" charset="0"/>
              <a:cs typeface="Segoe UI Semibold" panose="020B0502040204020203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12395" indent="-11239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100">
                <a:solidFill>
                  <a:prstClr val="black"/>
                </a:solidFill>
                <a:latin typeface="Segoe UI"/>
              </a:rPr>
              <a:t>Free location to meet, learn about, </a:t>
            </a:r>
            <a:br>
              <a:rPr lang="en-US" sz="1100">
                <a:solidFill>
                  <a:prstClr val="black"/>
                </a:solidFill>
                <a:latin typeface="Segoe UI"/>
              </a:rPr>
            </a:br>
            <a:r>
              <a:rPr lang="en-US" sz="1100">
                <a:solidFill>
                  <a:prstClr val="black"/>
                </a:solidFill>
                <a:latin typeface="Segoe UI"/>
              </a:rPr>
              <a:t>and test the capabilities of Copilot</a:t>
            </a:r>
            <a:endParaRPr lang="en-US" sz="1100">
              <a:solidFill>
                <a:prstClr val="black"/>
              </a:solidFill>
              <a:latin typeface="Segoe UI"/>
              <a:cs typeface="Segoe UI"/>
            </a:endParaRPr>
          </a:p>
          <a:p>
            <a:pPr marL="112395" indent="-11239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100">
                <a:solidFill>
                  <a:prstClr val="black"/>
                </a:solidFill>
                <a:latin typeface="Segoe UI"/>
              </a:rPr>
              <a:t>Improve your prompt engineering skills in an interactive hands-on environment</a:t>
            </a:r>
            <a:endParaRPr lang="en-US" sz="1100">
              <a:solidFill>
                <a:prstClr val="black"/>
              </a:solidFill>
              <a:latin typeface="Segoe UI"/>
              <a:cs typeface="Segoe U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6E6BDF-69A9-6741-5580-445C910AF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34200" y="2462270"/>
            <a:ext cx="500841" cy="2175831"/>
            <a:chOff x="5450066" y="2176512"/>
            <a:chExt cx="584975" cy="296333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F8072B3-92E8-1D48-D168-36E379F18B53}"/>
                </a:ext>
              </a:extLst>
            </p:cNvPr>
            <p:cNvCxnSpPr>
              <a:cxnSpLocks/>
            </p:cNvCxnSpPr>
            <p:nvPr/>
          </p:nvCxnSpPr>
          <p:spPr>
            <a:xfrm>
              <a:off x="5450066" y="3626456"/>
              <a:ext cx="291887" cy="0"/>
            </a:xfrm>
            <a:prstGeom prst="line">
              <a:avLst/>
            </a:prstGeom>
            <a:ln w="25400" cap="rnd">
              <a:solidFill>
                <a:srgbClr val="8661C5"/>
              </a:solidFill>
              <a:round/>
              <a:headEnd type="oval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952BCC5-33BE-EBCF-D6B1-1F7A4A3731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1953" y="5139845"/>
              <a:ext cx="293088" cy="0"/>
            </a:xfrm>
            <a:prstGeom prst="line">
              <a:avLst/>
            </a:prstGeom>
            <a:ln w="25400" cap="rnd">
              <a:solidFill>
                <a:srgbClr val="8661C5"/>
              </a:solidFill>
              <a:round/>
              <a:headEnd type="oval"/>
              <a:tailEnd type="non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83F9D3A-087B-9402-C19B-ED5444A5A2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1953" y="2176512"/>
              <a:ext cx="0" cy="2963333"/>
            </a:xfrm>
            <a:prstGeom prst="line">
              <a:avLst/>
            </a:prstGeom>
            <a:ln w="25400" cap="rnd">
              <a:solidFill>
                <a:srgbClr val="8661C5"/>
              </a:solidFill>
              <a:round/>
              <a:headEnd type="none"/>
              <a:tailEnd type="non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2377B08-1868-A58C-F2E6-9263577675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1953" y="2176512"/>
              <a:ext cx="293088" cy="0"/>
            </a:xfrm>
            <a:prstGeom prst="line">
              <a:avLst/>
            </a:prstGeom>
            <a:ln w="25400" cap="rnd">
              <a:solidFill>
                <a:srgbClr val="8661C5"/>
              </a:solidFill>
              <a:round/>
              <a:headEnd type="oval"/>
              <a:tailEnd type="non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A719148-64A7-4914-9BF5-587C95174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tretch/>
        </p:blipFill>
        <p:spPr>
          <a:xfrm>
            <a:off x="6131412" y="1659957"/>
            <a:ext cx="2680506" cy="1626262"/>
          </a:xfrm>
          <a:prstGeom prst="roundRect">
            <a:avLst>
              <a:gd name="adj" fmla="val 3022"/>
            </a:avLst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4BB55FA-AF8F-4343-C876-061B61C94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6" t="-833" r="68" b="-3967"/>
          <a:stretch/>
        </p:blipFill>
        <p:spPr>
          <a:xfrm>
            <a:off x="6131413" y="3816898"/>
            <a:ext cx="2680504" cy="1626262"/>
          </a:xfrm>
          <a:prstGeom prst="roundRect">
            <a:avLst>
              <a:gd name="adj" fmla="val 3022"/>
            </a:avLst>
          </a:prstGeom>
          <a:solidFill>
            <a:srgbClr val="FFFFFF"/>
          </a:solidFill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6785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LIGHT MODE">
  <a:themeElements>
    <a:clrScheme name="BAR Light">
      <a:dk1>
        <a:srgbClr val="000000"/>
      </a:dk1>
      <a:lt1>
        <a:srgbClr val="FFFFFF"/>
      </a:lt1>
      <a:dk2>
        <a:srgbClr val="091F2E"/>
      </a:dk2>
      <a:lt2>
        <a:srgbClr val="FFF8F3"/>
      </a:lt2>
      <a:accent1>
        <a:srgbClr val="702573"/>
      </a:accent1>
      <a:accent2>
        <a:srgbClr val="BF3AC4"/>
      </a:accent2>
      <a:accent3>
        <a:srgbClr val="FE5B38"/>
      </a:accent3>
      <a:accent4>
        <a:srgbClr val="D59DD7"/>
      </a:accent4>
      <a:accent5>
        <a:srgbClr val="FEE298"/>
      </a:accent5>
      <a:accent6>
        <a:srgbClr val="D7D2CA"/>
      </a:accent6>
      <a:hlink>
        <a:srgbClr val="0077D3"/>
      </a:hlink>
      <a:folHlink>
        <a:srgbClr val="0077D3"/>
      </a:folHlink>
    </a:clrScheme>
    <a:fontScheme name="Custom 3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custClrLst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Light Brown">
      <a:srgbClr val="E1D3C7"/>
    </a:custClr>
    <a:custClr name="Brown">
      <a:srgbClr val="BF9474"/>
    </a:custClr>
    <a:custClr name="Dark Brown">
      <a:srgbClr val="5C4738"/>
    </a:custClr>
    <a:custClr name="Light Yellow">
      <a:srgbClr val="FFE399"/>
    </a:custClr>
    <a:custClr name="Yellow">
      <a:srgbClr val="FFB900"/>
    </a:custClr>
    <a:custClr name="Dark Yellow">
      <a:srgbClr val="7F5A1A"/>
    </a:custClr>
    <a:custClr name="Light Orange">
      <a:srgbClr val="FFA38B"/>
    </a:custClr>
    <a:custClr name="Orange">
      <a:srgbClr val="FF5C39"/>
    </a:custClr>
    <a:custClr name="Dark Orange">
      <a:srgbClr val="73391D"/>
    </a:custClr>
    <a:custClr name="Light Red">
      <a:srgbClr val="FFB3BB"/>
    </a:custClr>
    <a:custClr name="Red">
      <a:srgbClr val="F4364C"/>
    </a:custClr>
    <a:custClr name="Dark Red">
      <a:srgbClr val="73262F"/>
    </a:custClr>
    <a:custClr name="Light Magenta">
      <a:srgbClr val="D59ED7"/>
    </a:custClr>
    <a:custClr name="Magenta">
      <a:srgbClr val="C03BC4"/>
    </a:custClr>
    <a:custClr name="Dark Magenta">
      <a:srgbClr val="702573"/>
    </a:custClr>
    <a:custClr name="Light Purple">
      <a:srgbClr val="C5B4E3"/>
    </a:custClr>
    <a:custClr name="Purple">
      <a:srgbClr val="8661C5"/>
    </a:custClr>
    <a:custClr name="Dark Purple">
      <a:srgbClr val="463668"/>
    </a:custClr>
    <a:custClr name="Light Blue">
      <a:srgbClr val="8DC8E8"/>
    </a:custClr>
    <a:custClr name="Blue">
      <a:srgbClr val="0078D4"/>
    </a:custClr>
    <a:custClr name="Dark Blue">
      <a:srgbClr val="2A446F"/>
    </a:custClr>
    <a:custClr name="Light Teal">
      <a:srgbClr val="B9DCD2"/>
    </a:custClr>
    <a:custClr name="Teal">
      <a:srgbClr val="49C5B1"/>
    </a:custClr>
    <a:custClr name="Dark Teal">
      <a:srgbClr val="225B62"/>
    </a:custClr>
    <a:custClr name="Light Green">
      <a:srgbClr val="D4EC8E"/>
    </a:custClr>
    <a:custClr name="Green">
      <a:srgbClr val="8DE971"/>
    </a:custClr>
    <a:custClr name="Dark Green">
      <a:srgbClr val="07641D"/>
    </a:custClr>
    <a:custClr name="Blue Black">
      <a:srgbClr val="091F2C"/>
    </a:custClr>
    <a:custClr name="Pure Black">
      <a:srgbClr val="000000"/>
    </a:custClr>
    <a:custClr name="Brown Black">
      <a:srgbClr val="291817"/>
    </a:custClr>
  </a:custClrLst>
  <a:extLst>
    <a:ext uri="{05A4C25C-085E-4340-85A3-A5531E510DB2}">
      <thm15:themeFamily xmlns:thm15="http://schemas.microsoft.com/office/thememl/2012/main" name="Microsoft_Brand_Template_May2023  -  Read-Only" id="{354821AE-6191-4F47-84CC-51318889153F}" vid="{EBB4C349-3EE2-41B8-A048-F0998BF1A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MediaLengthInSeconds xmlns="324d2b90-11f2-4fdf-990a-54fa46247cf8" xsi:nil="true"/>
    <SharedWithUsers xmlns="b817b00b-f121-400f-976b-40959b1c7d14">
      <UserInfo>
        <DisplayName>Winnie Tran</DisplayName>
        <AccountId>27</AccountId>
        <AccountType/>
      </UserInfo>
      <UserInfo>
        <DisplayName>Melissa Lou</DisplayName>
        <AccountId>13</AccountId>
        <AccountType/>
      </UserInfo>
      <UserInfo>
        <DisplayName>Emily Wiersma</DisplayName>
        <AccountId>19</AccountId>
        <AccountType/>
      </UserInfo>
      <UserInfo>
        <DisplayName>SharingLinks.e443a2ef-e2e8-4bb0-a824-126619b30f16.Flexible.3c72bdf4-f6b8-4e8b-b8dd-be7066cc1582</DisplayName>
        <AccountId>37</AccountId>
        <AccountType/>
      </UserInfo>
      <UserInfo>
        <DisplayName>Solee Kim</DisplayName>
        <AccountId>18</AccountId>
        <AccountType/>
      </UserInfo>
      <UserInfo>
        <DisplayName>jcayab@microsoft.com</DisplayName>
        <AccountId>58</AccountId>
        <AccountType/>
      </UserInfo>
      <UserInfo>
        <DisplayName>SharingLinks.5f1302bb-ec38-4f74-98e0-52ad74f84ff3.Flexible.f9399f9e-5316-4fe9-8b79-06d6e7258cb3</DisplayName>
        <AccountId>49</AccountId>
        <AccountType/>
      </UserInfo>
      <UserInfo>
        <DisplayName>TUCU Support</DisplayName>
        <AccountId>11</AccountId>
        <AccountType/>
      </UserInfo>
      <UserInfo>
        <DisplayName>SharingLinks.cbe0cd16-6b92-4b76-9926-50658ab8f8de.OrganizationEdit.aa01a0ad-3e80-4ec3-8ab3-0782275ff1b3</DisplayName>
        <AccountId>1582</AccountId>
        <AccountType/>
      </UserInfo>
      <UserInfo>
        <DisplayName>SharingLinks.6c386cde-6294-4746-baa3-65b5b89f1e82.Flexible.f9f16e76-e6e7-4ac7-8d3d-c20427a1a9b4</DisplayName>
        <AccountId>1583</AccountId>
        <AccountType/>
      </UserInfo>
      <UserInfo>
        <DisplayName>SharingLinks.4c995c0b-56ed-4c69-b501-fe2bea3c4440.OrganizationView.4209f38e-834b-4d6d-b87c-65b8ed7516a5</DisplayName>
        <AccountId>1584</AccountId>
        <AccountType/>
      </UserInfo>
      <UserInfo>
        <DisplayName>Nishant Thacker</DisplayName>
        <AccountId>1585</AccountId>
        <AccountType/>
      </UserInfo>
      <UserInfo>
        <DisplayName>SharingLinks.9eb7b864-8f2f-4f34-a8ef-6104bb4b528e.Flexible.69f09c50-6fc4-492b-9bef-f5555b22bcba</DisplayName>
        <AccountId>67</AccountId>
        <AccountType/>
      </UserInfo>
      <UserInfo>
        <DisplayName>SharingLinks.782a3a3a-5e97-474c-b043-97d21f537a9c.Flexible.574717a2-a1a0-4717-be5a-57ff3ba14168</DisplayName>
        <AccountId>1586</AccountId>
        <AccountType/>
      </UserInfo>
      <UserInfo>
        <DisplayName>chi.lee@live.ca</DisplayName>
        <AccountId>32</AccountId>
        <AccountType/>
      </UserInfo>
      <UserInfo>
        <DisplayName>Mary Mirza</DisplayName>
        <AccountId>1587</AccountId>
        <AccountType/>
      </UserInfo>
      <UserInfo>
        <DisplayName>SharingLinks.17395a31-95c6-4bd5-a69f-2a6621feda56.Flexible.8627acc6-a918-4346-8868-5083f668276e</DisplayName>
        <AccountId>350</AccountId>
        <AccountType/>
      </UserInfo>
      <UserInfo>
        <DisplayName>SharingLinks.413b2c22-abf1-45f9-8f8e-496c964b775b.Flexible.7b2884e5-a30b-47f2-8047-00a261eff0c0</DisplayName>
        <AccountId>351</AccountId>
        <AccountType/>
      </UserInfo>
      <UserInfo>
        <DisplayName>SharingLinks.69984d32-1a8d-4273-9602-9f34827df940.Flexible.ef7bd186-c29f-4c29-a7e9-44adc4e45bc0</DisplayName>
        <AccountId>635</AccountId>
        <AccountType/>
      </UserInfo>
      <UserInfo>
        <DisplayName>SharingLinks.5668abe8-759e-4e12-8a97-7b9d2c715442.Flexible.015de7e0-99e0-41b3-a1bf-ec0aff3341df</DisplayName>
        <AccountId>1609</AccountId>
        <AccountType/>
      </UserInfo>
      <UserInfo>
        <DisplayName>SharingLinks.1f054df1-ca3a-4bc8-92ac-35a379ac5bef.Flexible.7d6d8c91-db8a-4e84-b8ca-8e333c18c86c</DisplayName>
        <AccountId>581</AccountId>
        <AccountType/>
      </UserInfo>
      <UserInfo>
        <DisplayName>SharingLinks.0af163dd-4628-4daf-b5ec-a8a2d104b40f.OrganizationView.403dd149-c241-4d84-a8c0-d259a398da30</DisplayName>
        <AccountId>675</AccountId>
        <AccountType/>
      </UserInfo>
      <UserInfo>
        <DisplayName>agoodrich@microsoft.com</DisplayName>
        <AccountId>452</AccountId>
        <AccountType/>
      </UserInfo>
      <UserInfo>
        <DisplayName>SharingLinks.35b16aff-e7af-4a00-b224-f53c675809e8.Flexible.73a17ea0-866b-41e3-96fa-507284a7dbd9</DisplayName>
        <AccountId>1610</AccountId>
        <AccountType/>
      </UserInfo>
      <UserInfo>
        <DisplayName>SharingLinks.c2bc5fe3-4101-4c28-b5dc-cbb7dd6086a4.Flexible.929b82e8-40b8-45d8-84ff-5405a4518447</DisplayName>
        <AccountId>621</AccountId>
        <AccountType/>
      </UserInfo>
      <UserInfo>
        <DisplayName>Trish Tinitigan</DisplayName>
        <AccountId>531</AccountId>
        <AccountType/>
      </UserInfo>
      <UserInfo>
        <DisplayName>SharingLinks.0018ece3-9c45-4e38-ab1c-f04d30dd17a6.Flexible.20cf4f87-9cd4-42a0-b832-a00323cf8ce3</DisplayName>
        <AccountId>1101</AccountId>
        <AccountType/>
      </UserInfo>
      <UserInfo>
        <DisplayName>SharingLinks.433d0158-7f18-4952-9223-87f6b9535e89.Flexible.40c2feaa-0002-48cc-b790-74973e7aed63</DisplayName>
        <AccountId>451</AccountId>
        <AccountType/>
      </UserInfo>
      <UserInfo>
        <DisplayName>SharingLinks.5a3a777d-9003-4081-9332-5dc8f5438b50.OrganizationView.308af056-13f6-41d7-834d-2741af73a2ca</DisplayName>
        <AccountId>87</AccountId>
        <AccountType/>
      </UserInfo>
      <UserInfo>
        <DisplayName>SharingLinks.1522a08c-905f-4e14-a683-61fa960b4573.OrganizationEdit.ab0ddc47-849d-46c4-bf8a-e0b6d39acc42</DisplayName>
        <AccountId>1611</AccountId>
        <AccountType/>
      </UserInfo>
      <UserInfo>
        <DisplayName>SharingLinks.066d2e9d-87c5-4418-bbe7-1bcf6f349c44.Flexible.fd964856-fa46-4786-9801-f8d9c34addb0</DisplayName>
        <AccountId>524</AccountId>
        <AccountType/>
      </UserInfo>
      <UserInfo>
        <DisplayName>SharingLinks.626c348f-9f17-4234-af07-ddc560edd3ba.Flexible.06f1d931-15c4-4fa2-aaaa-a888bbecea9e</DisplayName>
        <AccountId>101</AccountId>
        <AccountType/>
      </UserInfo>
      <UserInfo>
        <DisplayName>SharingLinks.76cda765-fb2e-466a-93e5-9474f63d6cc8.OrganizationEdit.2cad7b46-06fe-46a2-803b-04feedf53afb</DisplayName>
        <AccountId>354</AccountId>
        <AccountType/>
      </UserInfo>
      <UserInfo>
        <DisplayName>SharingLinks.9db16ba9-2985-44cf-9a56-80c0812dce59.Flexible.7cdd9526-0cf9-4f7e-b34a-840d833061fd</DisplayName>
        <AccountId>3062</AccountId>
        <AccountType/>
      </UserInfo>
      <UserInfo>
        <DisplayName>SharingLinks.62f98179-0d61-474c-9b67-df69ab7e63c7.Flexible.bfa1825c-95ba-4eb0-b45c-ef275ee99d4c</DisplayName>
        <AccountId>1607</AccountId>
        <AccountType/>
      </UserInfo>
      <UserInfo>
        <DisplayName>SharingLinks.e443a2ef-e2e8-4bb0-a824-126619b30f16.Flexible.9de046d4-b65c-4912-90db-9090bb72b5ab</DisplayName>
        <AccountId>38</AccountId>
        <AccountType/>
      </UserInfo>
      <UserInfo>
        <DisplayName>SharingLinks.b339158a-480d-42f9-85bb-b988137a8b73.Flexible.cb2e9729-7d36-40a0-bd2e-ac444bca52e7</DisplayName>
        <AccountId>3084</AccountId>
        <AccountType/>
      </UserInfo>
      <UserInfo>
        <DisplayName>SharingLinks.f968f779-2261-4bc8-a038-b6004575c80f.Flexible.6f504703-8692-44ca-a427-8d7ae00a96d3</DisplayName>
        <AccountId>3094</AccountId>
        <AccountType/>
      </UserInfo>
      <UserInfo>
        <DisplayName>SharingLinks.6d6d9ed9-1448-4cc0-b2cb-59def0fccf53.Flexible.51bb709b-bbb7-4d65-9435-388b5cc8c17f</DisplayName>
        <AccountId>343</AccountId>
        <AccountType/>
      </UserInfo>
      <UserInfo>
        <DisplayName>SharingLinks.a5982b63-2afe-4129-88fd-ea3690fb3057.Flexible.05c91ad2-d504-4309-a36c-7a8b90b60457</DisplayName>
        <AccountId>73</AccountId>
        <AccountType/>
      </UserInfo>
      <UserInfo>
        <DisplayName>SharingLinks.14ef1911-9c82-4928-9950-1dc276d71dd6.Flexible.2cd72ade-4d9d-4f68-a03d-5b4d61fceb9e</DisplayName>
        <AccountId>70</AccountId>
        <AccountType/>
      </UserInfo>
      <UserInfo>
        <DisplayName>SharingLinks.141f1ecf-9e97-4244-9c01-ffd05e34e640.Flexible.d32a8ba5-df00-4e0a-8a02-c9c30a9be1f1</DisplayName>
        <AccountId>3090</AccountId>
        <AccountType/>
      </UserInfo>
      <UserInfo>
        <DisplayName>tomer.wasserman@astrazeneca.com</DisplayName>
        <AccountId>34</AccountId>
        <AccountType/>
      </UserInfo>
      <UserInfo>
        <DisplayName>Liz Hess (NAYAMODE INC.)</DisplayName>
        <AccountId>5781</AccountId>
        <AccountType/>
      </UserInfo>
      <UserInfo>
        <DisplayName>Cynthia Johnson</DisplayName>
        <AccountId>5780</AccountId>
        <AccountType/>
      </UserInfo>
      <UserInfo>
        <DisplayName>Olga Gordon</DisplayName>
        <AccountId>5821</AccountId>
        <AccountType/>
      </UserInfo>
      <UserInfo>
        <DisplayName>Stephanie Torres</DisplayName>
        <AccountId>5005</AccountId>
        <AccountType/>
      </UserInfo>
      <UserInfo>
        <DisplayName>Nicole Lew</DisplayName>
        <AccountId>5811</AccountId>
        <AccountType/>
      </UserInfo>
      <UserInfo>
        <DisplayName>Chris DePalma</DisplayName>
        <AccountId>5823</AccountId>
        <AccountType/>
      </UserInfo>
      <UserInfo>
        <DisplayName>Eric Van Aelstyn</DisplayName>
        <AccountId>5825</AccountId>
        <AccountType/>
      </UserInfo>
      <UserInfo>
        <DisplayName>Karen Wong-Duncan (KWD)</DisplayName>
        <AccountId>5826</AccountId>
        <AccountType/>
      </UserInfo>
      <UserInfo>
        <DisplayName>cathask</DisplayName>
        <AccountId>5824</AccountId>
        <AccountType/>
      </UserInfo>
      <UserInfo>
        <DisplayName>urielr</DisplayName>
        <AccountId>5832</AccountId>
        <AccountType/>
      </UserInfo>
    </SharedWithUsers>
    <lcf76f155ced4ddcb4097134ff3c332f xmlns="324d2b90-11f2-4fdf-990a-54fa46247cf8">
      <Terms xmlns="http://schemas.microsoft.com/office/infopath/2007/PartnerControls"/>
    </lcf76f155ced4ddcb4097134ff3c332f>
    <TaxCatchAll xmlns="b817b00b-f121-400f-976b-40959b1c7d14" xsi:nil="true"/>
    <MCpostdate xmlns="324d2b90-11f2-4fdf-990a-54fa46247cf8" xsi:nil="true"/>
    <Recipients xmlns="324d2b90-11f2-4fdf-990a-54fa46247cf8" xsi:nil="true"/>
    <MCpostID xmlns="324d2b90-11f2-4fdf-990a-54fa46247cf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B4D63BEF6CE74A98DE71B79A4EFA2E" ma:contentTypeVersion="20" ma:contentTypeDescription="Create a new document." ma:contentTypeScope="" ma:versionID="cb9345eb3893610c45717ec70d2b3801">
  <xsd:schema xmlns:xsd="http://www.w3.org/2001/XMLSchema" xmlns:xs="http://www.w3.org/2001/XMLSchema" xmlns:p="http://schemas.microsoft.com/office/2006/metadata/properties" xmlns:ns1="http://schemas.microsoft.com/sharepoint/v3" xmlns:ns2="324d2b90-11f2-4fdf-990a-54fa46247cf8" xmlns:ns3="b817b00b-f121-400f-976b-40959b1c7d14" targetNamespace="http://schemas.microsoft.com/office/2006/metadata/properties" ma:root="true" ma:fieldsID="323b0e0f0e8756d44652f1531627ebfa" ns1:_="" ns2:_="" ns3:_="">
    <xsd:import namespace="http://schemas.microsoft.com/sharepoint/v3"/>
    <xsd:import namespace="324d2b90-11f2-4fdf-990a-54fa46247cf8"/>
    <xsd:import namespace="b817b00b-f121-400f-976b-40959b1c7d1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MCpostID" minOccurs="0"/>
                <xsd:element ref="ns2:MCpostdate" minOccurs="0"/>
                <xsd:element ref="ns2:Recipient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d2b90-11f2-4fdf-990a-54fa46247cf8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CpostID" ma:index="24" nillable="true" ma:displayName="MC post ID" ma:format="Dropdown" ma:internalName="MCpostID">
      <xsd:simpleType>
        <xsd:restriction base="dms:Text">
          <xsd:maxLength value="255"/>
        </xsd:restriction>
      </xsd:simpleType>
    </xsd:element>
    <xsd:element name="MCpostdate" ma:index="25" nillable="true" ma:displayName="MC post date " ma:format="Dropdown" ma:internalName="MCpostdate">
      <xsd:simpleType>
        <xsd:restriction base="dms:Text">
          <xsd:maxLength value="255"/>
        </xsd:restriction>
      </xsd:simpleType>
    </xsd:element>
    <xsd:element name="Recipients" ma:index="26" nillable="true" ma:displayName="Recipients " ma:format="Dropdown" ma:internalName="Recipients">
      <xsd:simpleType>
        <xsd:restriction base="dms:Text">
          <xsd:maxLength value="255"/>
        </xsd:restriction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17b00b-f121-400f-976b-40959b1c7d1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2642221-0cbc-45a0-a534-f2e154e1d76e}" ma:internalName="TaxCatchAll" ma:showField="CatchAllData" ma:web="b817b00b-f121-400f-976b-40959b1c7d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00FE7F-A9AC-4935-A27A-1EC4413564B9}">
  <ds:schemaRefs>
    <ds:schemaRef ds:uri="http://purl.org/dc/elements/1.1/"/>
    <ds:schemaRef ds:uri="http://schemas.microsoft.com/office/2006/documentManagement/types"/>
    <ds:schemaRef ds:uri="http://schemas.microsoft.com/sharepoint/v3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324d2b90-11f2-4fdf-990a-54fa46247cf8"/>
    <ds:schemaRef ds:uri="b817b00b-f121-400f-976b-40959b1c7d1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8B25515-77EA-40B5-B8C3-7F086618A363}">
  <ds:schemaRefs>
    <ds:schemaRef ds:uri="324d2b90-11f2-4fdf-990a-54fa46247cf8"/>
    <ds:schemaRef ds:uri="b817b00b-f121-400f-976b-40959b1c7d1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A82D443-D140-4ED3-A77C-974FAC2F6C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987</Words>
  <Application>Microsoft Office PowerPoint</Application>
  <PresentationFormat>Widescreen</PresentationFormat>
  <Paragraphs>128</Paragraphs>
  <Slides>11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Segoe</vt:lpstr>
      <vt:lpstr>Segoe UI</vt:lpstr>
      <vt:lpstr>Segoe UI Semibold</vt:lpstr>
      <vt:lpstr>Wingdings</vt:lpstr>
      <vt:lpstr>LIGHT MODE</vt:lpstr>
      <vt:lpstr>Get started with Microsoft 365 Copilot in PowerPoint</vt:lpstr>
      <vt:lpstr>Copilot in PowerPoint overview</vt:lpstr>
      <vt:lpstr>Create</vt:lpstr>
      <vt:lpstr>Creating a new presentation (video) </vt:lpstr>
      <vt:lpstr>Summarize and understand</vt:lpstr>
      <vt:lpstr>Summarize and understand a presentation (video) </vt:lpstr>
      <vt:lpstr>Refine and edit</vt:lpstr>
      <vt:lpstr>Adding additional structure to a presentation </vt:lpstr>
      <vt:lpstr>Skilling experiences</vt:lpstr>
      <vt:lpstr>Links to learn more (1 of 2)</vt:lpstr>
      <vt:lpstr>Links to learn more (2 of 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Speaker notes</dc:title>
  <dc:subject/>
  <dc:creator>karuanag@microsoft.com;Cynthia.Johnson@microsoft.com;jhwang@microsoft.com</dc:creator>
  <cp:lastModifiedBy>Christian Munoz</cp:lastModifiedBy>
  <cp:revision>1</cp:revision>
  <dcterms:created xsi:type="dcterms:W3CDTF">2024-03-06T03:36:50Z</dcterms:created>
  <dcterms:modified xsi:type="dcterms:W3CDTF">2025-08-13T16:33:22Z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SetDate">
    <vt:lpwstr>2024-02-27T22:13:08Z</vt:lpwstr>
  </property>
  <property fmtid="{D5CDD505-2E9C-101B-9397-08002B2CF9AE}" pid="3" name="MSIP_Label_f42aa342-8706-4288-bd11-ebb85995028c_ContentBits">
    <vt:lpwstr>0</vt:lpwstr>
  </property>
  <property fmtid="{D5CDD505-2E9C-101B-9397-08002B2CF9AE}" pid="4" name="MediaServiceImageTags">
    <vt:lpwstr/>
  </property>
  <property fmtid="{D5CDD505-2E9C-101B-9397-08002B2CF9AE}" pid="5" name="MSIP_Label_f42aa342-8706-4288-bd11-ebb85995028c_ActionId">
    <vt:lpwstr>b119bb74-10e8-41bb-8974-fe16335588e8</vt:lpwstr>
  </property>
  <property fmtid="{D5CDD505-2E9C-101B-9397-08002B2CF9AE}" pid="6" name="MSIP_Label_f42aa342-8706-4288-bd11-ebb85995028c_Name">
    <vt:lpwstr>Internal</vt:lpwstr>
  </property>
  <property fmtid="{D5CDD505-2E9C-101B-9397-08002B2CF9AE}" pid="7" name="AuthorIds_UIVersion_512">
    <vt:lpwstr>12</vt:lpwstr>
  </property>
  <property fmtid="{D5CDD505-2E9C-101B-9397-08002B2CF9AE}" pid="8" name="ContentTypeId">
    <vt:lpwstr>0x010100CAB4D63BEF6CE74A98DE71B79A4EFA2E</vt:lpwstr>
  </property>
  <property fmtid="{D5CDD505-2E9C-101B-9397-08002B2CF9AE}" pid="9" name="TemplateUrl">
    <vt:lpwstr/>
  </property>
  <property fmtid="{D5CDD505-2E9C-101B-9397-08002B2CF9AE}" pid="10" name="xd_ProgID">
    <vt:lpwstr/>
  </property>
  <property fmtid="{D5CDD505-2E9C-101B-9397-08002B2CF9AE}" pid="11" name="AuthorIds_UIVersion_3584">
    <vt:lpwstr>12</vt:lpwstr>
  </property>
  <property fmtid="{D5CDD505-2E9C-101B-9397-08002B2CF9AE}" pid="12" name="MSIP_Label_f42aa342-8706-4288-bd11-ebb85995028c_Enabled">
    <vt:lpwstr>true</vt:lpwstr>
  </property>
  <property fmtid="{D5CDD505-2E9C-101B-9397-08002B2CF9AE}" pid="13" name="_ExtendedDescription">
    <vt:lpwstr/>
  </property>
  <property fmtid="{D5CDD505-2E9C-101B-9397-08002B2CF9AE}" pid="14" name="Order">
    <vt:lpwstr>8200.00000000000</vt:lpwstr>
  </property>
  <property fmtid="{D5CDD505-2E9C-101B-9397-08002B2CF9AE}" pid="15" name="ComplianceAssetId">
    <vt:lpwstr/>
  </property>
  <property fmtid="{D5CDD505-2E9C-101B-9397-08002B2CF9AE}" pid="16" name="AuthorIds_UIVersion_41472">
    <vt:lpwstr>12</vt:lpwstr>
  </property>
  <property fmtid="{D5CDD505-2E9C-101B-9397-08002B2CF9AE}" pid="17" name="MSIP_Label_f42aa342-8706-4288-bd11-ebb85995028c_Method">
    <vt:lpwstr>Standard</vt:lpwstr>
  </property>
  <property fmtid="{D5CDD505-2E9C-101B-9397-08002B2CF9AE}" pid="18" name="xd_Signature">
    <vt:lpwstr/>
  </property>
  <property fmtid="{D5CDD505-2E9C-101B-9397-08002B2CF9AE}" pid="19" name="MSIP_Label_f42aa342-8706-4288-bd11-ebb85995028c_SiteId">
    <vt:lpwstr>a5a9530b-9623-4712-8f71-f7cb8dfe5b51</vt:lpwstr>
  </property>
  <property fmtid="{D5CDD505-2E9C-101B-9397-08002B2CF9AE}" pid="20" name="TriggerFlowInfo">
    <vt:lpwstr/>
  </property>
</Properties>
</file>