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8384" r:id="rId4"/>
  </p:sldMasterIdLst>
  <p:notesMasterIdLst>
    <p:notesMasterId r:id="rId47"/>
  </p:notesMasterIdLst>
  <p:handoutMasterIdLst>
    <p:handoutMasterId r:id="rId48"/>
  </p:handoutMasterIdLst>
  <p:sldIdLst>
    <p:sldId id="2147479558" r:id="rId5"/>
    <p:sldId id="2147483645" r:id="rId6"/>
    <p:sldId id="2147483646" r:id="rId7"/>
    <p:sldId id="2147483647" r:id="rId8"/>
    <p:sldId id="256" r:id="rId9"/>
    <p:sldId id="257" r:id="rId10"/>
    <p:sldId id="2147483642" r:id="rId11"/>
    <p:sldId id="258" r:id="rId12"/>
    <p:sldId id="259" r:id="rId13"/>
    <p:sldId id="260" r:id="rId14"/>
    <p:sldId id="261" r:id="rId15"/>
    <p:sldId id="2147483643" r:id="rId16"/>
    <p:sldId id="262" r:id="rId17"/>
    <p:sldId id="264" r:id="rId18"/>
    <p:sldId id="266" r:id="rId19"/>
    <p:sldId id="267" r:id="rId20"/>
    <p:sldId id="268" r:id="rId21"/>
    <p:sldId id="263" r:id="rId22"/>
    <p:sldId id="265" r:id="rId23"/>
    <p:sldId id="269" r:id="rId24"/>
    <p:sldId id="270" r:id="rId25"/>
    <p:sldId id="271" r:id="rId26"/>
    <p:sldId id="275" r:id="rId27"/>
    <p:sldId id="272" r:id="rId28"/>
    <p:sldId id="273" r:id="rId29"/>
    <p:sldId id="274" r:id="rId30"/>
    <p:sldId id="276" r:id="rId31"/>
    <p:sldId id="277" r:id="rId32"/>
    <p:sldId id="278" r:id="rId33"/>
    <p:sldId id="279" r:id="rId34"/>
    <p:sldId id="280" r:id="rId35"/>
    <p:sldId id="281" r:id="rId36"/>
    <p:sldId id="282" r:id="rId37"/>
    <p:sldId id="283" r:id="rId38"/>
    <p:sldId id="284" r:id="rId39"/>
    <p:sldId id="285" r:id="rId40"/>
    <p:sldId id="291" r:id="rId41"/>
    <p:sldId id="286" r:id="rId42"/>
    <p:sldId id="287" r:id="rId43"/>
    <p:sldId id="288" r:id="rId44"/>
    <p:sldId id="2147481022" r:id="rId45"/>
    <p:sldId id="214748102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C7BFF218-DC71-47DD-9C14-81BF18690AFE}">
          <p14:sldIdLst>
            <p14:sldId id="2147479558"/>
          </p14:sldIdLst>
        </p14:section>
        <p14:section name="Data" id="{4B3F1051-FBFB-4738-BAB1-310D537B6F71}">
          <p14:sldIdLst>
            <p14:sldId id="2147483645"/>
            <p14:sldId id="2147483646"/>
            <p14:sldId id="2147483647"/>
            <p14:sldId id="256"/>
            <p14:sldId id="257"/>
          </p14:sldIdLst>
        </p14:section>
        <p14:section name="Working with text" id="{9D7FC320-FE33-44C5-B6D7-1D874BBA4A88}">
          <p14:sldIdLst>
            <p14:sldId id="2147483642"/>
            <p14:sldId id="258"/>
            <p14:sldId id="259"/>
            <p14:sldId id="260"/>
            <p14:sldId id="261"/>
          </p14:sldIdLst>
        </p14:section>
        <p14:section name="More formula use cases" id="{7AFEC6DB-E8A3-417B-9E05-EA6860086E54}">
          <p14:sldIdLst>
            <p14:sldId id="2147483643"/>
            <p14:sldId id="262"/>
            <p14:sldId id="264"/>
            <p14:sldId id="266"/>
            <p14:sldId id="267"/>
          </p14:sldIdLst>
        </p14:section>
        <p14:section name="Visualize - charts and color" id="{3780708A-1FC8-4E1A-BD6B-CFFC43F72D45}">
          <p14:sldIdLst>
            <p14:sldId id="268"/>
            <p14:sldId id="263"/>
            <p14:sldId id="265"/>
            <p14:sldId id="269"/>
            <p14:sldId id="270"/>
            <p14:sldId id="271"/>
          </p14:sldIdLst>
        </p14:section>
        <p14:section name="Copilot in Excel with Python" id="{519EB1F0-0390-416F-930D-DA45781BECCD}">
          <p14:sldIdLst>
            <p14:sldId id="275"/>
            <p14:sldId id="272"/>
            <p14:sldId id="273"/>
            <p14:sldId id="274"/>
            <p14:sldId id="276"/>
            <p14:sldId id="277"/>
            <p14:sldId id="278"/>
            <p14:sldId id="279"/>
            <p14:sldId id="280"/>
            <p14:sldId id="281"/>
            <p14:sldId id="282"/>
            <p14:sldId id="283"/>
            <p14:sldId id="284"/>
            <p14:sldId id="285"/>
          </p14:sldIdLst>
        </p14:section>
        <p14:section name="Ask questions about Excel" id="{966A94A3-EF1D-4F62-8DE1-43B12977FAC6}">
          <p14:sldIdLst>
            <p14:sldId id="291"/>
            <p14:sldId id="286"/>
            <p14:sldId id="287"/>
          </p14:sldIdLst>
        </p14:section>
        <p14:section name="Continue learning" id="{38F1B686-2535-4EB4-9016-1A670A802618}">
          <p14:sldIdLst>
            <p14:sldId id="288"/>
            <p14:sldId id="2147481022"/>
            <p14:sldId id="21474810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9682F01-2749-154C-FF8D-50CA7036FB3C}" name="Cynthia Johnson" initials="CJ" userId="S::cynthia.johnson_microsoft.com#ext#@stinsondesigninc.onmicrosoft.com::925912fe-77f7-48c6-a686-53ba3df41e0c" providerId="AD"/>
  <p188:author id="{5A02B80E-149C-7DFD-4E8D-3782118F40E7}" name="Alicia Peterson (NAYAMODE INC)" initials="AI" userId="S::v-petersonal@microsoft.com::f8898314-5523-4930-acf0-2b563b2b4dc9" providerId="AD"/>
  <p188:author id="{2343EC37-96B6-7609-4A98-89C7DC423C62}" name="Jenny He" initials="JH" userId="S::jenny@stinson.co::a6e4b8db-d734-48f0-9d1e-a758940ee3af" providerId="AD"/>
  <p188:author id="{9001A551-4733-091D-53E3-D2994A5251C0}" name="Karuana Gatimu" initials="KG" userId="S::karuanag@microsoft.com::c835d73b-5b64-4378-9cc4-37e921133843" providerId="AD"/>
  <p188:author id="{D6F26963-7D31-7E94-BDCA-0053EED9EF82}" name="Leslie Overland" initials="LO" userId="S::leoverla@microsoft.com::f3978a41-ce7f-4ee8-a07a-b9255d9fc7c0" providerId="AD"/>
  <p188:author id="{1FDB258B-9A64-FFCC-3643-D260BBFB3383}" name="Olga Gordon" initials="OG" userId="S::ogordon@microsoft.com::102a02ab-8cd3-475b-8633-7a419b8c421c" providerId="AD"/>
  <p188:author id="{B3BA308B-E872-B2DF-1D7C-E42ABF8AE18D}" name="Jaime Gonzales" initials="JG" userId="S::jgonzales@microsoft.com::fdc127e6-8484-455c-83db-f49943a56c2e" providerId="AD"/>
  <p188:author id="{2077208E-7478-DA88-0E69-E4E62E10F468}" name="Sabrina Ghumman" initials="SG" userId="S::saghumman@microsoft.com::f1863a56-834b-4a23-a250-47e3592439c8" providerId="AD"/>
  <p188:author id="{9992319E-69C8-2FBA-BEDD-2C5660FE0093}" name="John Mighell" initials="JM" userId="S::jomigh@microsoft.com::aa110d23-b74a-4732-bbdf-11d185d8cf54" providerId="AD"/>
  <p188:author id="{CB7B68A1-4208-96B1-9DF4-C573EB67B07D}" name="Jessie Hwang" initials="" userId="S::jhwang@microsoft.com::85f2306c-fd56-49d2-8dff-e96751c6f345" providerId="AD"/>
  <p188:author id="{B6AE05CB-BA50-71A0-E82B-3C80F4DC848B}" name="Alicia Peterson (NAYAMODE INC)" initials="AI" userId="S::v-petersonal_microsoft.com#ext#@stinsondesigninc.onmicrosoft.com::c18212e6-e44a-4b8c-8c3b-952f2b4ec637" providerId="AD"/>
  <p188:author id="{69BEC3DF-4BCF-1C02-A4E1-2FCE865F505C}" name="Cynthia Johnson" initials="CJ" userId="S::cyjohnso@microsoft.com::bc2f0021-774b-4fb2-9d55-c3348f4105f5" providerId="AD"/>
  <p188:author id="{7B4F42E8-86ED-1642-8D80-B52F58611814}" name="Kripal Kavi" initials="KK" userId="S::krkavi@microsoft.com::2d6ac376-e121-411f-aac9-57af6f7e1c9d" providerId="AD"/>
  <p188:author id="{60DD76EE-6F68-EA0F-BF3C-603D9275EB96}" name="Bryan Wofford" initials="BW" userId="S::brwoff@microsoft.com::af037bd5-f592-429c-a009-a6626d67a4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BC4"/>
    <a:srgbClr val="9F50C5"/>
    <a:srgbClr val="9756C5"/>
    <a:srgbClr val="8E5CC5"/>
    <a:srgbClr val="8661C5"/>
    <a:srgbClr val="8DE971"/>
    <a:srgbClr val="FFB3BB"/>
    <a:srgbClr val="F4364C"/>
    <a:srgbClr val="FFE399"/>
    <a:srgbClr val="FFB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A0C380-5636-42B7-B594-6DE07A13D5AC}" v="1" dt="2024-12-12T01:29:26.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94710" autoAdjust="0"/>
  </p:normalViewPr>
  <p:slideViewPr>
    <p:cSldViewPr snapToGrid="0">
      <p:cViewPr varScale="1">
        <p:scale>
          <a:sx n="89" d="100"/>
          <a:sy n="89" d="100"/>
        </p:scale>
        <p:origin x="1422" y="300"/>
      </p:cViewPr>
      <p:guideLst/>
    </p:cSldViewPr>
  </p:slideViewPr>
  <p:outlineViewPr>
    <p:cViewPr>
      <p:scale>
        <a:sx n="33" d="100"/>
        <a:sy n="33" d="100"/>
      </p:scale>
      <p:origin x="0" y="-8898"/>
    </p:cViewPr>
  </p:outlineViewPr>
  <p:notesTextViewPr>
    <p:cViewPr>
      <p:scale>
        <a:sx n="1" d="1"/>
        <a:sy n="1" d="1"/>
      </p:scale>
      <p:origin x="0" y="0"/>
    </p:cViewPr>
  </p:notesTextViewPr>
  <p:sorterViewPr>
    <p:cViewPr>
      <p:scale>
        <a:sx n="109" d="100"/>
        <a:sy n="109"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Hess (NAYAMODE INC.)" userId="74b85be0-a6a6-4834-bc00-38636e22e2dc" providerId="ADAL" clId="{78D2F891-5068-4C13-A9F1-D0B7715A96A8}"/>
    <pc:docChg chg="undo custSel addSld delSld modSld delSection modSection">
      <pc:chgData name="Liz Hess (NAYAMODE INC.)" userId="74b85be0-a6a6-4834-bc00-38636e22e2dc" providerId="ADAL" clId="{78D2F891-5068-4C13-A9F1-D0B7715A96A8}" dt="2024-11-14T21:18:06.162" v="492"/>
      <pc:docMkLst>
        <pc:docMk/>
      </pc:docMkLst>
      <pc:sldChg chg="addSp delSp modSp add mod modNotesTx">
        <pc:chgData name="Liz Hess (NAYAMODE INC.)" userId="74b85be0-a6a6-4834-bc00-38636e22e2dc" providerId="ADAL" clId="{78D2F891-5068-4C13-A9F1-D0B7715A96A8}" dt="2024-11-14T20:58:09.914" v="91"/>
        <pc:sldMkLst>
          <pc:docMk/>
          <pc:sldMk cId="1269710184" sldId="256"/>
        </pc:sldMkLst>
        <pc:spChg chg="mod">
          <ac:chgData name="Liz Hess (NAYAMODE INC.)" userId="74b85be0-a6a6-4834-bc00-38636e22e2dc" providerId="ADAL" clId="{78D2F891-5068-4C13-A9F1-D0B7715A96A8}" dt="2024-11-14T20:57:39.313" v="86" actId="20577"/>
          <ac:spMkLst>
            <pc:docMk/>
            <pc:sldMk cId="1269710184" sldId="256"/>
            <ac:spMk id="4" creationId="{38378A31-AA81-2FF6-B238-E0F16D94B916}"/>
          </ac:spMkLst>
        </pc:spChg>
        <pc:spChg chg="add mod">
          <ac:chgData name="Liz Hess (NAYAMODE INC.)" userId="74b85be0-a6a6-4834-bc00-38636e22e2dc" providerId="ADAL" clId="{78D2F891-5068-4C13-A9F1-D0B7715A96A8}" dt="2024-11-14T20:57:50.891" v="88"/>
          <ac:spMkLst>
            <pc:docMk/>
            <pc:sldMk cId="1269710184" sldId="256"/>
            <ac:spMk id="8" creationId="{6F088E30-B936-D525-A025-6787BA80D5B6}"/>
          </ac:spMkLst>
        </pc:spChg>
        <pc:spChg chg="mod">
          <ac:chgData name="Liz Hess (NAYAMODE INC.)" userId="74b85be0-a6a6-4834-bc00-38636e22e2dc" providerId="ADAL" clId="{78D2F891-5068-4C13-A9F1-D0B7715A96A8}" dt="2024-11-14T20:57:50.891" v="88"/>
          <ac:spMkLst>
            <pc:docMk/>
            <pc:sldMk cId="1269710184" sldId="256"/>
            <ac:spMk id="18" creationId="{9FE91C20-BEBF-89B9-4411-C67C6232E847}"/>
          </ac:spMkLst>
        </pc:spChg>
        <pc:spChg chg="mod">
          <ac:chgData name="Liz Hess (NAYAMODE INC.)" userId="74b85be0-a6a6-4834-bc00-38636e22e2dc" providerId="ADAL" clId="{78D2F891-5068-4C13-A9F1-D0B7715A96A8}" dt="2024-11-14T20:57:50.891" v="88"/>
          <ac:spMkLst>
            <pc:docMk/>
            <pc:sldMk cId="1269710184" sldId="256"/>
            <ac:spMk id="19" creationId="{6159DBB7-1351-D0F0-CA6C-5A1342B3CEDF}"/>
          </ac:spMkLst>
        </pc:spChg>
        <pc:grpChg chg="add mod">
          <ac:chgData name="Liz Hess (NAYAMODE INC.)" userId="74b85be0-a6a6-4834-bc00-38636e22e2dc" providerId="ADAL" clId="{78D2F891-5068-4C13-A9F1-D0B7715A96A8}" dt="2024-11-14T20:57:50.891" v="88"/>
          <ac:grpSpMkLst>
            <pc:docMk/>
            <pc:sldMk cId="1269710184" sldId="256"/>
            <ac:grpSpMk id="10" creationId="{167CB221-174E-1424-7CA4-F3B4FF8CFB35}"/>
          </ac:grpSpMkLst>
        </pc:grpChg>
        <pc:picChg chg="add mod">
          <ac:chgData name="Liz Hess (NAYAMODE INC.)" userId="74b85be0-a6a6-4834-bc00-38636e22e2dc" providerId="ADAL" clId="{78D2F891-5068-4C13-A9F1-D0B7715A96A8}" dt="2024-11-14T20:57:50.891" v="88"/>
          <ac:picMkLst>
            <pc:docMk/>
            <pc:sldMk cId="1269710184" sldId="256"/>
            <ac:picMk id="9" creationId="{A5B0A9EF-7673-4E1B-31A0-9E24CDA82B0C}"/>
          </ac:picMkLst>
        </pc:picChg>
        <pc:picChg chg="mod">
          <ac:chgData name="Liz Hess (NAYAMODE INC.)" userId="74b85be0-a6a6-4834-bc00-38636e22e2dc" providerId="ADAL" clId="{78D2F891-5068-4C13-A9F1-D0B7715A96A8}" dt="2024-11-14T20:57:50.891" v="88"/>
          <ac:picMkLst>
            <pc:docMk/>
            <pc:sldMk cId="1269710184" sldId="256"/>
            <ac:picMk id="16" creationId="{9C242BC3-700E-2517-74EE-611236A219E3}"/>
          </ac:picMkLst>
        </pc:picChg>
        <pc:picChg chg="mod">
          <ac:chgData name="Liz Hess (NAYAMODE INC.)" userId="74b85be0-a6a6-4834-bc00-38636e22e2dc" providerId="ADAL" clId="{78D2F891-5068-4C13-A9F1-D0B7715A96A8}" dt="2024-11-14T20:57:50.891" v="88"/>
          <ac:picMkLst>
            <pc:docMk/>
            <pc:sldMk cId="1269710184" sldId="256"/>
            <ac:picMk id="17" creationId="{E8FE18E9-9A90-9784-0F19-74DCBFEBBEF0}"/>
          </ac:picMkLst>
        </pc:picChg>
        <pc:cxnChg chg="mod">
          <ac:chgData name="Liz Hess (NAYAMODE INC.)" userId="74b85be0-a6a6-4834-bc00-38636e22e2dc" providerId="ADAL" clId="{78D2F891-5068-4C13-A9F1-D0B7715A96A8}" dt="2024-11-14T20:57:50.891" v="88"/>
          <ac:cxnSpMkLst>
            <pc:docMk/>
            <pc:sldMk cId="1269710184" sldId="256"/>
            <ac:cxnSpMk id="20" creationId="{BEC8F439-4862-3C8D-A203-C5F54813489E}"/>
          </ac:cxnSpMkLst>
        </pc:cxnChg>
      </pc:sldChg>
      <pc:sldChg chg="addSp delSp modSp add mod modNotesTx">
        <pc:chgData name="Liz Hess (NAYAMODE INC.)" userId="74b85be0-a6a6-4834-bc00-38636e22e2dc" providerId="ADAL" clId="{78D2F891-5068-4C13-A9F1-D0B7715A96A8}" dt="2024-11-14T20:59:05.086" v="105"/>
        <pc:sldMkLst>
          <pc:docMk/>
          <pc:sldMk cId="1969356413" sldId="257"/>
        </pc:sldMkLst>
        <pc:spChg chg="add mod">
          <ac:chgData name="Liz Hess (NAYAMODE INC.)" userId="74b85be0-a6a6-4834-bc00-38636e22e2dc" providerId="ADAL" clId="{78D2F891-5068-4C13-A9F1-D0B7715A96A8}" dt="2024-11-14T20:58:42.134" v="97"/>
          <ac:spMkLst>
            <pc:docMk/>
            <pc:sldMk cId="1969356413" sldId="257"/>
            <ac:spMk id="2" creationId="{BFDD1293-7F6F-CD93-8E34-33C1F2A2C91F}"/>
          </ac:spMkLst>
        </pc:spChg>
        <pc:spChg chg="mod">
          <ac:chgData name="Liz Hess (NAYAMODE INC.)" userId="74b85be0-a6a6-4834-bc00-38636e22e2dc" providerId="ADAL" clId="{78D2F891-5068-4C13-A9F1-D0B7715A96A8}" dt="2024-11-14T20:58:25.511" v="95"/>
          <ac:spMkLst>
            <pc:docMk/>
            <pc:sldMk cId="1969356413" sldId="257"/>
            <ac:spMk id="4" creationId="{03543DA2-D9DF-E1AD-10A1-B1A07967E181}"/>
          </ac:spMkLst>
        </pc:spChg>
        <pc:spChg chg="add mod">
          <ac:chgData name="Liz Hess (NAYAMODE INC.)" userId="74b85be0-a6a6-4834-bc00-38636e22e2dc" providerId="ADAL" clId="{78D2F891-5068-4C13-A9F1-D0B7715A96A8}" dt="2024-11-14T20:58:42.134" v="97"/>
          <ac:spMkLst>
            <pc:docMk/>
            <pc:sldMk cId="1969356413" sldId="257"/>
            <ac:spMk id="6" creationId="{E6277C0C-613E-0A27-ABC1-B7EF2D78B241}"/>
          </ac:spMkLst>
        </pc:spChg>
        <pc:picChg chg="add mod">
          <ac:chgData name="Liz Hess (NAYAMODE INC.)" userId="74b85be0-a6a6-4834-bc00-38636e22e2dc" providerId="ADAL" clId="{78D2F891-5068-4C13-A9F1-D0B7715A96A8}" dt="2024-11-14T20:58:42.134" v="97"/>
          <ac:picMkLst>
            <pc:docMk/>
            <pc:sldMk cId="1969356413" sldId="257"/>
            <ac:picMk id="3" creationId="{78EDB2CA-C093-881F-4546-17F9D96B2FEA}"/>
          </ac:picMkLst>
        </pc:picChg>
        <pc:picChg chg="add mod">
          <ac:chgData name="Liz Hess (NAYAMODE INC.)" userId="74b85be0-a6a6-4834-bc00-38636e22e2dc" providerId="ADAL" clId="{78D2F891-5068-4C13-A9F1-D0B7715A96A8}" dt="2024-11-14T20:58:42.134" v="97"/>
          <ac:picMkLst>
            <pc:docMk/>
            <pc:sldMk cId="1969356413" sldId="257"/>
            <ac:picMk id="5" creationId="{1D51FE12-BF64-05FC-83EB-506DD4134432}"/>
          </ac:picMkLst>
        </pc:picChg>
      </pc:sldChg>
      <pc:sldChg chg="addSp delSp modSp add mod modNotesTx">
        <pc:chgData name="Liz Hess (NAYAMODE INC.)" userId="74b85be0-a6a6-4834-bc00-38636e22e2dc" providerId="ADAL" clId="{78D2F891-5068-4C13-A9F1-D0B7715A96A8}" dt="2024-11-14T21:01:07.603" v="157"/>
        <pc:sldMkLst>
          <pc:docMk/>
          <pc:sldMk cId="2055951973" sldId="258"/>
        </pc:sldMkLst>
        <pc:spChg chg="add mod">
          <ac:chgData name="Liz Hess (NAYAMODE INC.)" userId="74b85be0-a6a6-4834-bc00-38636e22e2dc" providerId="ADAL" clId="{78D2F891-5068-4C13-A9F1-D0B7715A96A8}" dt="2024-11-14T20:59:54.831" v="127"/>
          <ac:spMkLst>
            <pc:docMk/>
            <pc:sldMk cId="2055951973" sldId="258"/>
            <ac:spMk id="2" creationId="{7C4ED25B-5EEA-32A4-1DAD-2930D9BDE79D}"/>
          </ac:spMkLst>
        </pc:spChg>
        <pc:spChg chg="add mod">
          <ac:chgData name="Liz Hess (NAYAMODE INC.)" userId="74b85be0-a6a6-4834-bc00-38636e22e2dc" providerId="ADAL" clId="{78D2F891-5068-4C13-A9F1-D0B7715A96A8}" dt="2024-11-14T20:59:54.831" v="127"/>
          <ac:spMkLst>
            <pc:docMk/>
            <pc:sldMk cId="2055951973" sldId="258"/>
            <ac:spMk id="3" creationId="{93C4C1D8-6D2A-47CE-E86D-00598C80B0E2}"/>
          </ac:spMkLst>
        </pc:spChg>
        <pc:picChg chg="add mod">
          <ac:chgData name="Liz Hess (NAYAMODE INC.)" userId="74b85be0-a6a6-4834-bc00-38636e22e2dc" providerId="ADAL" clId="{78D2F891-5068-4C13-A9F1-D0B7715A96A8}" dt="2024-11-14T20:59:54.831" v="127"/>
          <ac:picMkLst>
            <pc:docMk/>
            <pc:sldMk cId="2055951973" sldId="258"/>
            <ac:picMk id="5" creationId="{289FEBA2-BBCD-1625-DB74-2E578843CD6A}"/>
          </ac:picMkLst>
        </pc:picChg>
        <pc:picChg chg="add mod">
          <ac:chgData name="Liz Hess (NAYAMODE INC.)" userId="74b85be0-a6a6-4834-bc00-38636e22e2dc" providerId="ADAL" clId="{78D2F891-5068-4C13-A9F1-D0B7715A96A8}" dt="2024-11-14T20:59:54.831" v="127"/>
          <ac:picMkLst>
            <pc:docMk/>
            <pc:sldMk cId="2055951973" sldId="258"/>
            <ac:picMk id="6" creationId="{8AE2F6B7-D4F7-89B7-7F98-9ABFC4D7CD99}"/>
          </ac:picMkLst>
        </pc:picChg>
      </pc:sldChg>
      <pc:sldChg chg="addSp delSp modSp add mod modNotesTx">
        <pc:chgData name="Liz Hess (NAYAMODE INC.)" userId="74b85be0-a6a6-4834-bc00-38636e22e2dc" providerId="ADAL" clId="{78D2F891-5068-4C13-A9F1-D0B7715A96A8}" dt="2024-11-14T21:00:59.183" v="156"/>
        <pc:sldMkLst>
          <pc:docMk/>
          <pc:sldMk cId="3909502784" sldId="259"/>
        </pc:sldMkLst>
        <pc:spChg chg="add mod">
          <ac:chgData name="Liz Hess (NAYAMODE INC.)" userId="74b85be0-a6a6-4834-bc00-38636e22e2dc" providerId="ADAL" clId="{78D2F891-5068-4C13-A9F1-D0B7715A96A8}" dt="2024-11-14T21:00:39.881" v="134"/>
          <ac:spMkLst>
            <pc:docMk/>
            <pc:sldMk cId="3909502784" sldId="259"/>
            <ac:spMk id="11" creationId="{6DB24DE8-91FA-FCAA-9E15-7F30BDA75E94}"/>
          </ac:spMkLst>
        </pc:spChg>
        <pc:spChg chg="add mod">
          <ac:chgData name="Liz Hess (NAYAMODE INC.)" userId="74b85be0-a6a6-4834-bc00-38636e22e2dc" providerId="ADAL" clId="{78D2F891-5068-4C13-A9F1-D0B7715A96A8}" dt="2024-11-14T21:00:50.234" v="155" actId="1036"/>
          <ac:spMkLst>
            <pc:docMk/>
            <pc:sldMk cId="3909502784" sldId="259"/>
            <ac:spMk id="12" creationId="{E5165511-97D3-B863-3F98-D382B30B8684}"/>
          </ac:spMkLst>
        </pc:spChg>
        <pc:picChg chg="add mod">
          <ac:chgData name="Liz Hess (NAYAMODE INC.)" userId="74b85be0-a6a6-4834-bc00-38636e22e2dc" providerId="ADAL" clId="{78D2F891-5068-4C13-A9F1-D0B7715A96A8}" dt="2024-11-14T21:00:47.237" v="152" actId="1036"/>
          <ac:picMkLst>
            <pc:docMk/>
            <pc:sldMk cId="3909502784" sldId="259"/>
            <ac:picMk id="13" creationId="{77AFD80F-BF3A-0242-449C-1A1B052FD789}"/>
          </ac:picMkLst>
        </pc:picChg>
        <pc:picChg chg="add mod">
          <ac:chgData name="Liz Hess (NAYAMODE INC.)" userId="74b85be0-a6a6-4834-bc00-38636e22e2dc" providerId="ADAL" clId="{78D2F891-5068-4C13-A9F1-D0B7715A96A8}" dt="2024-11-14T21:00:47.237" v="152" actId="1036"/>
          <ac:picMkLst>
            <pc:docMk/>
            <pc:sldMk cId="3909502784" sldId="259"/>
            <ac:picMk id="14" creationId="{02FA125A-FDFC-EF68-3718-704B0D6E8297}"/>
          </ac:picMkLst>
        </pc:picChg>
      </pc:sldChg>
      <pc:sldChg chg="addSp delSp modSp add mod modNotesTx">
        <pc:chgData name="Liz Hess (NAYAMODE INC.)" userId="74b85be0-a6a6-4834-bc00-38636e22e2dc" providerId="ADAL" clId="{78D2F891-5068-4C13-A9F1-D0B7715A96A8}" dt="2024-11-14T21:01:41.154" v="162"/>
        <pc:sldMkLst>
          <pc:docMk/>
          <pc:sldMk cId="2145810185" sldId="260"/>
        </pc:sldMkLst>
        <pc:spChg chg="add mod">
          <ac:chgData name="Liz Hess (NAYAMODE INC.)" userId="74b85be0-a6a6-4834-bc00-38636e22e2dc" providerId="ADAL" clId="{78D2F891-5068-4C13-A9F1-D0B7715A96A8}" dt="2024-11-14T21:01:32.375" v="161"/>
          <ac:spMkLst>
            <pc:docMk/>
            <pc:sldMk cId="2145810185" sldId="260"/>
            <ac:spMk id="2" creationId="{610A2A8F-26E0-D340-1470-A645696AEEDD}"/>
          </ac:spMkLst>
        </pc:spChg>
        <pc:spChg chg="add mod">
          <ac:chgData name="Liz Hess (NAYAMODE INC.)" userId="74b85be0-a6a6-4834-bc00-38636e22e2dc" providerId="ADAL" clId="{78D2F891-5068-4C13-A9F1-D0B7715A96A8}" dt="2024-11-14T21:01:32.375" v="161"/>
          <ac:spMkLst>
            <pc:docMk/>
            <pc:sldMk cId="2145810185" sldId="260"/>
            <ac:spMk id="3" creationId="{64370BD5-BC3B-98F8-D2E1-251EDC6238F1}"/>
          </ac:spMkLst>
        </pc:spChg>
        <pc:spChg chg="mod">
          <ac:chgData name="Liz Hess (NAYAMODE INC.)" userId="74b85be0-a6a6-4834-bc00-38636e22e2dc" providerId="ADAL" clId="{78D2F891-5068-4C13-A9F1-D0B7715A96A8}" dt="2024-11-14T21:01:32.375" v="161"/>
          <ac:spMkLst>
            <pc:docMk/>
            <pc:sldMk cId="2145810185" sldId="260"/>
            <ac:spMk id="8" creationId="{5E3EBFB0-9B9A-BB68-C7A7-8681043CD163}"/>
          </ac:spMkLst>
        </pc:spChg>
        <pc:grpChg chg="add mod">
          <ac:chgData name="Liz Hess (NAYAMODE INC.)" userId="74b85be0-a6a6-4834-bc00-38636e22e2dc" providerId="ADAL" clId="{78D2F891-5068-4C13-A9F1-D0B7715A96A8}" dt="2024-11-14T21:01:32.375" v="161"/>
          <ac:grpSpMkLst>
            <pc:docMk/>
            <pc:sldMk cId="2145810185" sldId="260"/>
            <ac:grpSpMk id="5" creationId="{D373F429-C318-3A1B-BE30-FFF3145B2736}"/>
          </ac:grpSpMkLst>
        </pc:grpChg>
        <pc:picChg chg="mod">
          <ac:chgData name="Liz Hess (NAYAMODE INC.)" userId="74b85be0-a6a6-4834-bc00-38636e22e2dc" providerId="ADAL" clId="{78D2F891-5068-4C13-A9F1-D0B7715A96A8}" dt="2024-11-14T21:01:32.375" v="161"/>
          <ac:picMkLst>
            <pc:docMk/>
            <pc:sldMk cId="2145810185" sldId="260"/>
            <ac:picMk id="6" creationId="{8B72D6E8-C0AD-7384-EDF6-DC68E9EDBD97}"/>
          </ac:picMkLst>
        </pc:picChg>
        <pc:picChg chg="add mod">
          <ac:chgData name="Liz Hess (NAYAMODE INC.)" userId="74b85be0-a6a6-4834-bc00-38636e22e2dc" providerId="ADAL" clId="{78D2F891-5068-4C13-A9F1-D0B7715A96A8}" dt="2024-11-14T21:01:32.375" v="161"/>
          <ac:picMkLst>
            <pc:docMk/>
            <pc:sldMk cId="2145810185" sldId="260"/>
            <ac:picMk id="9" creationId="{F5FA8C37-E8B6-38B8-35EB-044470D026A3}"/>
          </ac:picMkLst>
        </pc:picChg>
      </pc:sldChg>
      <pc:sldChg chg="addSp delSp modSp add mod">
        <pc:chgData name="Liz Hess (NAYAMODE INC.)" userId="74b85be0-a6a6-4834-bc00-38636e22e2dc" providerId="ADAL" clId="{78D2F891-5068-4C13-A9F1-D0B7715A96A8}" dt="2024-11-14T21:01:51.852" v="164"/>
        <pc:sldMkLst>
          <pc:docMk/>
          <pc:sldMk cId="1010833953" sldId="261"/>
        </pc:sldMkLst>
        <pc:spChg chg="add mod">
          <ac:chgData name="Liz Hess (NAYAMODE INC.)" userId="74b85be0-a6a6-4834-bc00-38636e22e2dc" providerId="ADAL" clId="{78D2F891-5068-4C13-A9F1-D0B7715A96A8}" dt="2024-11-14T21:01:51.852" v="164"/>
          <ac:spMkLst>
            <pc:docMk/>
            <pc:sldMk cId="1010833953" sldId="261"/>
            <ac:spMk id="2" creationId="{9601546E-400F-4AE6-ED0A-88F934CE5708}"/>
          </ac:spMkLst>
        </pc:spChg>
        <pc:spChg chg="add mod">
          <ac:chgData name="Liz Hess (NAYAMODE INC.)" userId="74b85be0-a6a6-4834-bc00-38636e22e2dc" providerId="ADAL" clId="{78D2F891-5068-4C13-A9F1-D0B7715A96A8}" dt="2024-11-14T21:01:51.852" v="164"/>
          <ac:spMkLst>
            <pc:docMk/>
            <pc:sldMk cId="1010833953" sldId="261"/>
            <ac:spMk id="3" creationId="{AC66FDB9-A634-CD6A-3D7C-A7E037E1645B}"/>
          </ac:spMkLst>
        </pc:spChg>
        <pc:spChg chg="add mod">
          <ac:chgData name="Liz Hess (NAYAMODE INC.)" userId="74b85be0-a6a6-4834-bc00-38636e22e2dc" providerId="ADAL" clId="{78D2F891-5068-4C13-A9F1-D0B7715A96A8}" dt="2024-11-14T21:01:51.852" v="164"/>
          <ac:spMkLst>
            <pc:docMk/>
            <pc:sldMk cId="1010833953" sldId="261"/>
            <ac:spMk id="6" creationId="{22D06A2D-EC6A-CFF3-DD20-3DAF1DE1AD7F}"/>
          </ac:spMkLst>
        </pc:spChg>
        <pc:picChg chg="add mod">
          <ac:chgData name="Liz Hess (NAYAMODE INC.)" userId="74b85be0-a6a6-4834-bc00-38636e22e2dc" providerId="ADAL" clId="{78D2F891-5068-4C13-A9F1-D0B7715A96A8}" dt="2024-11-14T21:01:51.852" v="164"/>
          <ac:picMkLst>
            <pc:docMk/>
            <pc:sldMk cId="1010833953" sldId="261"/>
            <ac:picMk id="5" creationId="{7B4875C6-53EE-2E77-A1A7-F2132953A2A1}"/>
          </ac:picMkLst>
        </pc:picChg>
        <pc:picChg chg="add mod">
          <ac:chgData name="Liz Hess (NAYAMODE INC.)" userId="74b85be0-a6a6-4834-bc00-38636e22e2dc" providerId="ADAL" clId="{78D2F891-5068-4C13-A9F1-D0B7715A96A8}" dt="2024-11-14T21:01:51.852" v="164"/>
          <ac:picMkLst>
            <pc:docMk/>
            <pc:sldMk cId="1010833953" sldId="261"/>
            <ac:picMk id="8" creationId="{49DD11F2-8D21-5D05-C4A9-C0762DF4EDE6}"/>
          </ac:picMkLst>
        </pc:picChg>
      </pc:sldChg>
      <pc:sldChg chg="addSp delSp modSp add mod modNotesTx">
        <pc:chgData name="Liz Hess (NAYAMODE INC.)" userId="74b85be0-a6a6-4834-bc00-38636e22e2dc" providerId="ADAL" clId="{78D2F891-5068-4C13-A9F1-D0B7715A96A8}" dt="2024-11-14T21:09:26.663" v="398"/>
        <pc:sldMkLst>
          <pc:docMk/>
          <pc:sldMk cId="2242137483" sldId="262"/>
        </pc:sldMkLst>
        <pc:spChg chg="add mod">
          <ac:chgData name="Liz Hess (NAYAMODE INC.)" userId="74b85be0-a6a6-4834-bc00-38636e22e2dc" providerId="ADAL" clId="{78D2F891-5068-4C13-A9F1-D0B7715A96A8}" dt="2024-11-14T21:09:21.649" v="397"/>
          <ac:spMkLst>
            <pc:docMk/>
            <pc:sldMk cId="2242137483" sldId="262"/>
            <ac:spMk id="2" creationId="{758CE1B7-012C-3092-196E-EDB897A68DA4}"/>
          </ac:spMkLst>
        </pc:spChg>
        <pc:spChg chg="add mod">
          <ac:chgData name="Liz Hess (NAYAMODE INC.)" userId="74b85be0-a6a6-4834-bc00-38636e22e2dc" providerId="ADAL" clId="{78D2F891-5068-4C13-A9F1-D0B7715A96A8}" dt="2024-11-14T21:09:21.649" v="397"/>
          <ac:spMkLst>
            <pc:docMk/>
            <pc:sldMk cId="2242137483" sldId="262"/>
            <ac:spMk id="3" creationId="{894192F8-5E94-1FC4-6728-156D67474A2E}"/>
          </ac:spMkLst>
        </pc:spChg>
        <pc:spChg chg="add mod">
          <ac:chgData name="Liz Hess (NAYAMODE INC.)" userId="74b85be0-a6a6-4834-bc00-38636e22e2dc" providerId="ADAL" clId="{78D2F891-5068-4C13-A9F1-D0B7715A96A8}" dt="2024-11-14T21:09:21.649" v="397"/>
          <ac:spMkLst>
            <pc:docMk/>
            <pc:sldMk cId="2242137483" sldId="262"/>
            <ac:spMk id="6" creationId="{EC61AEAE-915D-6314-08AA-3010C88D0679}"/>
          </ac:spMkLst>
        </pc:spChg>
        <pc:picChg chg="add mod">
          <ac:chgData name="Liz Hess (NAYAMODE INC.)" userId="74b85be0-a6a6-4834-bc00-38636e22e2dc" providerId="ADAL" clId="{78D2F891-5068-4C13-A9F1-D0B7715A96A8}" dt="2024-11-14T21:09:21.649" v="397"/>
          <ac:picMkLst>
            <pc:docMk/>
            <pc:sldMk cId="2242137483" sldId="262"/>
            <ac:picMk id="5" creationId="{9FF51F27-B5A3-2190-677B-753A6D28D8D5}"/>
          </ac:picMkLst>
        </pc:picChg>
        <pc:picChg chg="add mod">
          <ac:chgData name="Liz Hess (NAYAMODE INC.)" userId="74b85be0-a6a6-4834-bc00-38636e22e2dc" providerId="ADAL" clId="{78D2F891-5068-4C13-A9F1-D0B7715A96A8}" dt="2024-11-14T21:09:21.649" v="397"/>
          <ac:picMkLst>
            <pc:docMk/>
            <pc:sldMk cId="2242137483" sldId="262"/>
            <ac:picMk id="8" creationId="{B4033F4A-6F76-CD5D-A1C2-607A42D60FFD}"/>
          </ac:picMkLst>
        </pc:picChg>
      </pc:sldChg>
      <pc:sldChg chg="del">
        <pc:chgData name="Liz Hess (NAYAMODE INC.)" userId="74b85be0-a6a6-4834-bc00-38636e22e2dc" providerId="ADAL" clId="{78D2F891-5068-4C13-A9F1-D0B7715A96A8}" dt="2024-11-14T21:06:52.508" v="328" actId="47"/>
        <pc:sldMkLst>
          <pc:docMk/>
          <pc:sldMk cId="2321255859" sldId="263"/>
        </pc:sldMkLst>
      </pc:sldChg>
      <pc:sldChg chg="addSp modSp add modNotesTx">
        <pc:chgData name="Liz Hess (NAYAMODE INC.)" userId="74b85be0-a6a6-4834-bc00-38636e22e2dc" providerId="ADAL" clId="{78D2F891-5068-4C13-A9F1-D0B7715A96A8}" dt="2024-11-14T21:12:50.306" v="428"/>
        <pc:sldMkLst>
          <pc:docMk/>
          <pc:sldMk cId="4236241381" sldId="263"/>
        </pc:sldMkLst>
        <pc:spChg chg="add mod">
          <ac:chgData name="Liz Hess (NAYAMODE INC.)" userId="74b85be0-a6a6-4834-bc00-38636e22e2dc" providerId="ADAL" clId="{78D2F891-5068-4C13-A9F1-D0B7715A96A8}" dt="2024-11-14T21:12:44.469" v="427"/>
          <ac:spMkLst>
            <pc:docMk/>
            <pc:sldMk cId="4236241381" sldId="263"/>
            <ac:spMk id="2" creationId="{6795D0C3-0689-DA04-A942-A72D3FCE0FD9}"/>
          </ac:spMkLst>
        </pc:spChg>
        <pc:spChg chg="add mod">
          <ac:chgData name="Liz Hess (NAYAMODE INC.)" userId="74b85be0-a6a6-4834-bc00-38636e22e2dc" providerId="ADAL" clId="{78D2F891-5068-4C13-A9F1-D0B7715A96A8}" dt="2024-11-14T21:12:44.469" v="427"/>
          <ac:spMkLst>
            <pc:docMk/>
            <pc:sldMk cId="4236241381" sldId="263"/>
            <ac:spMk id="3" creationId="{2E2B49D4-1EF9-5B5B-542F-51A1C6693DE1}"/>
          </ac:spMkLst>
        </pc:spChg>
        <pc:graphicFrameChg chg="add mod">
          <ac:chgData name="Liz Hess (NAYAMODE INC.)" userId="74b85be0-a6a6-4834-bc00-38636e22e2dc" providerId="ADAL" clId="{78D2F891-5068-4C13-A9F1-D0B7715A96A8}" dt="2024-11-14T21:12:44.469" v="427"/>
          <ac:graphicFrameMkLst>
            <pc:docMk/>
            <pc:sldMk cId="4236241381" sldId="263"/>
            <ac:graphicFrameMk id="5" creationId="{7A829654-2C3B-9144-2C93-EACBD8210B0A}"/>
          </ac:graphicFrameMkLst>
        </pc:graphicFrameChg>
        <pc:picChg chg="add mod">
          <ac:chgData name="Liz Hess (NAYAMODE INC.)" userId="74b85be0-a6a6-4834-bc00-38636e22e2dc" providerId="ADAL" clId="{78D2F891-5068-4C13-A9F1-D0B7715A96A8}" dt="2024-11-14T21:12:44.469" v="427"/>
          <ac:picMkLst>
            <pc:docMk/>
            <pc:sldMk cId="4236241381" sldId="263"/>
            <ac:picMk id="4" creationId="{0B37D56F-5E45-5523-3D44-09C2024E529E}"/>
          </ac:picMkLst>
        </pc:picChg>
      </pc:sldChg>
      <pc:sldChg chg="addSp delSp modSp add mod modNotesTx">
        <pc:chgData name="Liz Hess (NAYAMODE INC.)" userId="74b85be0-a6a6-4834-bc00-38636e22e2dc" providerId="ADAL" clId="{78D2F891-5068-4C13-A9F1-D0B7715A96A8}" dt="2024-11-14T21:12:00.316" v="408"/>
        <pc:sldMkLst>
          <pc:docMk/>
          <pc:sldMk cId="4187639254" sldId="264"/>
        </pc:sldMkLst>
        <pc:spChg chg="add mod">
          <ac:chgData name="Liz Hess (NAYAMODE INC.)" userId="74b85be0-a6a6-4834-bc00-38636e22e2dc" providerId="ADAL" clId="{78D2F891-5068-4C13-A9F1-D0B7715A96A8}" dt="2024-11-14T21:11:54.419" v="407" actId="1036"/>
          <ac:spMkLst>
            <pc:docMk/>
            <pc:sldMk cId="4187639254" sldId="264"/>
            <ac:spMk id="2" creationId="{1C349DEC-B3C9-638E-248B-5CB585CD36DB}"/>
          </ac:spMkLst>
        </pc:spChg>
        <pc:spChg chg="add mod">
          <ac:chgData name="Liz Hess (NAYAMODE INC.)" userId="74b85be0-a6a6-4834-bc00-38636e22e2dc" providerId="ADAL" clId="{78D2F891-5068-4C13-A9F1-D0B7715A96A8}" dt="2024-11-14T21:11:54.419" v="407" actId="1036"/>
          <ac:spMkLst>
            <pc:docMk/>
            <pc:sldMk cId="4187639254" sldId="264"/>
            <ac:spMk id="3" creationId="{EEFFD02C-BD1E-B45F-A815-932562B0BB16}"/>
          </ac:spMkLst>
        </pc:spChg>
        <pc:spChg chg="add mod">
          <ac:chgData name="Liz Hess (NAYAMODE INC.)" userId="74b85be0-a6a6-4834-bc00-38636e22e2dc" providerId="ADAL" clId="{78D2F891-5068-4C13-A9F1-D0B7715A96A8}" dt="2024-11-14T21:11:54.419" v="407" actId="1036"/>
          <ac:spMkLst>
            <pc:docMk/>
            <pc:sldMk cId="4187639254" sldId="264"/>
            <ac:spMk id="6" creationId="{4851B8F2-7A03-7779-CF9D-5DD2D17E2702}"/>
          </ac:spMkLst>
        </pc:spChg>
        <pc:picChg chg="add mod">
          <ac:chgData name="Liz Hess (NAYAMODE INC.)" userId="74b85be0-a6a6-4834-bc00-38636e22e2dc" providerId="ADAL" clId="{78D2F891-5068-4C13-A9F1-D0B7715A96A8}" dt="2024-11-14T21:11:54.419" v="407" actId="1036"/>
          <ac:picMkLst>
            <pc:docMk/>
            <pc:sldMk cId="4187639254" sldId="264"/>
            <ac:picMk id="5" creationId="{0BF1ACAF-9159-148A-3515-D9E3EE00E31B}"/>
          </ac:picMkLst>
        </pc:picChg>
        <pc:picChg chg="add mod">
          <ac:chgData name="Liz Hess (NAYAMODE INC.)" userId="74b85be0-a6a6-4834-bc00-38636e22e2dc" providerId="ADAL" clId="{78D2F891-5068-4C13-A9F1-D0B7715A96A8}" dt="2024-11-14T21:11:54.419" v="407" actId="1036"/>
          <ac:picMkLst>
            <pc:docMk/>
            <pc:sldMk cId="4187639254" sldId="264"/>
            <ac:picMk id="8" creationId="{450FE7E5-26BF-55DB-79D8-AC67532947DC}"/>
          </ac:picMkLst>
        </pc:picChg>
      </pc:sldChg>
      <pc:sldChg chg="del">
        <pc:chgData name="Liz Hess (NAYAMODE INC.)" userId="74b85be0-a6a6-4834-bc00-38636e22e2dc" providerId="ADAL" clId="{78D2F891-5068-4C13-A9F1-D0B7715A96A8}" dt="2024-11-14T21:06:52.508" v="328" actId="47"/>
        <pc:sldMkLst>
          <pc:docMk/>
          <pc:sldMk cId="748835435" sldId="265"/>
        </pc:sldMkLst>
      </pc:sldChg>
      <pc:sldChg chg="addSp modSp add modNotesTx">
        <pc:chgData name="Liz Hess (NAYAMODE INC.)" userId="74b85be0-a6a6-4834-bc00-38636e22e2dc" providerId="ADAL" clId="{78D2F891-5068-4C13-A9F1-D0B7715A96A8}" dt="2024-11-14T21:13:09.498" v="430"/>
        <pc:sldMkLst>
          <pc:docMk/>
          <pc:sldMk cId="1416369824" sldId="265"/>
        </pc:sldMkLst>
        <pc:spChg chg="add mod">
          <ac:chgData name="Liz Hess (NAYAMODE INC.)" userId="74b85be0-a6a6-4834-bc00-38636e22e2dc" providerId="ADAL" clId="{78D2F891-5068-4C13-A9F1-D0B7715A96A8}" dt="2024-11-14T21:12:58.211" v="429"/>
          <ac:spMkLst>
            <pc:docMk/>
            <pc:sldMk cId="1416369824" sldId="265"/>
            <ac:spMk id="2" creationId="{21C73CA6-9274-3D8C-AE99-6B0C3F3C300A}"/>
          </ac:spMkLst>
        </pc:spChg>
        <pc:spChg chg="add mod">
          <ac:chgData name="Liz Hess (NAYAMODE INC.)" userId="74b85be0-a6a6-4834-bc00-38636e22e2dc" providerId="ADAL" clId="{78D2F891-5068-4C13-A9F1-D0B7715A96A8}" dt="2024-11-14T21:12:58.211" v="429"/>
          <ac:spMkLst>
            <pc:docMk/>
            <pc:sldMk cId="1416369824" sldId="265"/>
            <ac:spMk id="3" creationId="{3FCCFC1D-A84A-B6B2-A15A-04548DE5FD2E}"/>
          </ac:spMkLst>
        </pc:spChg>
        <pc:picChg chg="add mod">
          <ac:chgData name="Liz Hess (NAYAMODE INC.)" userId="74b85be0-a6a6-4834-bc00-38636e22e2dc" providerId="ADAL" clId="{78D2F891-5068-4C13-A9F1-D0B7715A96A8}" dt="2024-11-14T21:12:58.211" v="429"/>
          <ac:picMkLst>
            <pc:docMk/>
            <pc:sldMk cId="1416369824" sldId="265"/>
            <ac:picMk id="4" creationId="{C137783F-A92B-70EE-8AF2-3EA309C82063}"/>
          </ac:picMkLst>
        </pc:picChg>
        <pc:picChg chg="add mod">
          <ac:chgData name="Liz Hess (NAYAMODE INC.)" userId="74b85be0-a6a6-4834-bc00-38636e22e2dc" providerId="ADAL" clId="{78D2F891-5068-4C13-A9F1-D0B7715A96A8}" dt="2024-11-14T21:12:58.211" v="429"/>
          <ac:picMkLst>
            <pc:docMk/>
            <pc:sldMk cId="1416369824" sldId="265"/>
            <ac:picMk id="5" creationId="{A0495A38-F697-2622-07A8-6EE0977EA445}"/>
          </ac:picMkLst>
        </pc:picChg>
        <pc:picChg chg="add mod">
          <ac:chgData name="Liz Hess (NAYAMODE INC.)" userId="74b85be0-a6a6-4834-bc00-38636e22e2dc" providerId="ADAL" clId="{78D2F891-5068-4C13-A9F1-D0B7715A96A8}" dt="2024-11-14T21:12:58.211" v="429"/>
          <ac:picMkLst>
            <pc:docMk/>
            <pc:sldMk cId="1416369824" sldId="265"/>
            <ac:picMk id="6" creationId="{E952AA62-C514-145F-C587-826E25057128}"/>
          </ac:picMkLst>
        </pc:picChg>
      </pc:sldChg>
      <pc:sldChg chg="addSp delSp modSp add mod modNotesTx">
        <pc:chgData name="Liz Hess (NAYAMODE INC.)" userId="74b85be0-a6a6-4834-bc00-38636e22e2dc" providerId="ADAL" clId="{78D2F891-5068-4C13-A9F1-D0B7715A96A8}" dt="2024-11-14T21:12:19.207" v="410"/>
        <pc:sldMkLst>
          <pc:docMk/>
          <pc:sldMk cId="1331489403" sldId="266"/>
        </pc:sldMkLst>
        <pc:spChg chg="add mod">
          <ac:chgData name="Liz Hess (NAYAMODE INC.)" userId="74b85be0-a6a6-4834-bc00-38636e22e2dc" providerId="ADAL" clId="{78D2F891-5068-4C13-A9F1-D0B7715A96A8}" dt="2024-11-14T21:12:11.352" v="409"/>
          <ac:spMkLst>
            <pc:docMk/>
            <pc:sldMk cId="1331489403" sldId="266"/>
            <ac:spMk id="2" creationId="{71D4C6B6-8D58-4987-EDFA-E0D7A91C198D}"/>
          </ac:spMkLst>
        </pc:spChg>
        <pc:spChg chg="add mod">
          <ac:chgData name="Liz Hess (NAYAMODE INC.)" userId="74b85be0-a6a6-4834-bc00-38636e22e2dc" providerId="ADAL" clId="{78D2F891-5068-4C13-A9F1-D0B7715A96A8}" dt="2024-11-14T21:12:11.352" v="409"/>
          <ac:spMkLst>
            <pc:docMk/>
            <pc:sldMk cId="1331489403" sldId="266"/>
            <ac:spMk id="3" creationId="{702312EF-C61C-185C-78EE-CF99AF85015A}"/>
          </ac:spMkLst>
        </pc:spChg>
        <pc:spChg chg="add mod">
          <ac:chgData name="Liz Hess (NAYAMODE INC.)" userId="74b85be0-a6a6-4834-bc00-38636e22e2dc" providerId="ADAL" clId="{78D2F891-5068-4C13-A9F1-D0B7715A96A8}" dt="2024-11-14T21:12:11.352" v="409"/>
          <ac:spMkLst>
            <pc:docMk/>
            <pc:sldMk cId="1331489403" sldId="266"/>
            <ac:spMk id="5" creationId="{44CFC6C9-36C8-E269-A4BE-D05D3935EC09}"/>
          </ac:spMkLst>
        </pc:spChg>
        <pc:spChg chg="add mod">
          <ac:chgData name="Liz Hess (NAYAMODE INC.)" userId="74b85be0-a6a6-4834-bc00-38636e22e2dc" providerId="ADAL" clId="{78D2F891-5068-4C13-A9F1-D0B7715A96A8}" dt="2024-11-14T21:12:11.352" v="409"/>
          <ac:spMkLst>
            <pc:docMk/>
            <pc:sldMk cId="1331489403" sldId="266"/>
            <ac:spMk id="6" creationId="{4F3F8706-9D56-6FE8-CE00-BE6449384AF7}"/>
          </ac:spMkLst>
        </pc:spChg>
        <pc:picChg chg="add mod">
          <ac:chgData name="Liz Hess (NAYAMODE INC.)" userId="74b85be0-a6a6-4834-bc00-38636e22e2dc" providerId="ADAL" clId="{78D2F891-5068-4C13-A9F1-D0B7715A96A8}" dt="2024-11-14T21:12:11.352" v="409"/>
          <ac:picMkLst>
            <pc:docMk/>
            <pc:sldMk cId="1331489403" sldId="266"/>
            <ac:picMk id="8" creationId="{71BBB654-72DA-B252-2A21-18F7EAA1FF77}"/>
          </ac:picMkLst>
        </pc:picChg>
        <pc:picChg chg="add mod">
          <ac:chgData name="Liz Hess (NAYAMODE INC.)" userId="74b85be0-a6a6-4834-bc00-38636e22e2dc" providerId="ADAL" clId="{78D2F891-5068-4C13-A9F1-D0B7715A96A8}" dt="2024-11-14T21:12:11.352" v="409"/>
          <ac:picMkLst>
            <pc:docMk/>
            <pc:sldMk cId="1331489403" sldId="266"/>
            <ac:picMk id="9" creationId="{CC92944C-E55D-1617-5386-1FEC3F0278C3}"/>
          </ac:picMkLst>
        </pc:picChg>
      </pc:sldChg>
      <pc:sldChg chg="addSp delSp modSp add mod modNotesTx">
        <pc:chgData name="Liz Hess (NAYAMODE INC.)" userId="74b85be0-a6a6-4834-bc00-38636e22e2dc" providerId="ADAL" clId="{78D2F891-5068-4C13-A9F1-D0B7715A96A8}" dt="2024-11-14T21:12:36.264" v="426"/>
        <pc:sldMkLst>
          <pc:docMk/>
          <pc:sldMk cId="1732548382" sldId="267"/>
        </pc:sldMkLst>
        <pc:spChg chg="add mod">
          <ac:chgData name="Liz Hess (NAYAMODE INC.)" userId="74b85be0-a6a6-4834-bc00-38636e22e2dc" providerId="ADAL" clId="{78D2F891-5068-4C13-A9F1-D0B7715A96A8}" dt="2024-11-14T21:12:30.544" v="425" actId="1036"/>
          <ac:spMkLst>
            <pc:docMk/>
            <pc:sldMk cId="1732548382" sldId="267"/>
            <ac:spMk id="2" creationId="{3A4A4AA6-8A40-8E44-36B5-3B5CAB0E8478}"/>
          </ac:spMkLst>
        </pc:spChg>
        <pc:spChg chg="add mod">
          <ac:chgData name="Liz Hess (NAYAMODE INC.)" userId="74b85be0-a6a6-4834-bc00-38636e22e2dc" providerId="ADAL" clId="{78D2F891-5068-4C13-A9F1-D0B7715A96A8}" dt="2024-11-14T21:12:30.544" v="425" actId="1036"/>
          <ac:spMkLst>
            <pc:docMk/>
            <pc:sldMk cId="1732548382" sldId="267"/>
            <ac:spMk id="3" creationId="{55DD57D3-F75E-8204-D1F1-662705E8BA5D}"/>
          </ac:spMkLst>
        </pc:spChg>
        <pc:spChg chg="mod">
          <ac:chgData name="Liz Hess (NAYAMODE INC.)" userId="74b85be0-a6a6-4834-bc00-38636e22e2dc" providerId="ADAL" clId="{78D2F891-5068-4C13-A9F1-D0B7715A96A8}" dt="2024-11-14T21:12:27.257" v="411"/>
          <ac:spMkLst>
            <pc:docMk/>
            <pc:sldMk cId="1732548382" sldId="267"/>
            <ac:spMk id="8" creationId="{4C86EC41-727A-F7E4-ECEE-D1236D201305}"/>
          </ac:spMkLst>
        </pc:spChg>
        <pc:grpChg chg="add mod">
          <ac:chgData name="Liz Hess (NAYAMODE INC.)" userId="74b85be0-a6a6-4834-bc00-38636e22e2dc" providerId="ADAL" clId="{78D2F891-5068-4C13-A9F1-D0B7715A96A8}" dt="2024-11-14T21:12:30.544" v="425" actId="1036"/>
          <ac:grpSpMkLst>
            <pc:docMk/>
            <pc:sldMk cId="1732548382" sldId="267"/>
            <ac:grpSpMk id="5" creationId="{1A5BF41B-DEAA-9AFF-51FB-B8EBB3C71E2C}"/>
          </ac:grpSpMkLst>
        </pc:grpChg>
        <pc:picChg chg="mod">
          <ac:chgData name="Liz Hess (NAYAMODE INC.)" userId="74b85be0-a6a6-4834-bc00-38636e22e2dc" providerId="ADAL" clId="{78D2F891-5068-4C13-A9F1-D0B7715A96A8}" dt="2024-11-14T21:12:27.257" v="411"/>
          <ac:picMkLst>
            <pc:docMk/>
            <pc:sldMk cId="1732548382" sldId="267"/>
            <ac:picMk id="6" creationId="{D332D260-5178-04EF-2C2B-C5745C1292FE}"/>
          </ac:picMkLst>
        </pc:picChg>
      </pc:sldChg>
      <pc:sldChg chg="modSp add mod">
        <pc:chgData name="Liz Hess (NAYAMODE INC.)" userId="74b85be0-a6a6-4834-bc00-38636e22e2dc" providerId="ADAL" clId="{78D2F891-5068-4C13-A9F1-D0B7715A96A8}" dt="2024-11-14T21:04:18.904" v="223" actId="14100"/>
        <pc:sldMkLst>
          <pc:docMk/>
          <pc:sldMk cId="1132859482" sldId="268"/>
        </pc:sldMkLst>
        <pc:spChg chg="mod">
          <ac:chgData name="Liz Hess (NAYAMODE INC.)" userId="74b85be0-a6a6-4834-bc00-38636e22e2dc" providerId="ADAL" clId="{78D2F891-5068-4C13-A9F1-D0B7715A96A8}" dt="2024-11-14T21:04:18.904" v="223" actId="14100"/>
          <ac:spMkLst>
            <pc:docMk/>
            <pc:sldMk cId="1132859482" sldId="268"/>
            <ac:spMk id="2" creationId="{469B1B48-2CEA-C3A8-5B3E-E6351987CDAB}"/>
          </ac:spMkLst>
        </pc:spChg>
      </pc:sldChg>
      <pc:sldChg chg="addSp modSp add mod modNotesTx">
        <pc:chgData name="Liz Hess (NAYAMODE INC.)" userId="74b85be0-a6a6-4834-bc00-38636e22e2dc" providerId="ADAL" clId="{78D2F891-5068-4C13-A9F1-D0B7715A96A8}" dt="2024-11-14T21:13:25.408" v="443"/>
        <pc:sldMkLst>
          <pc:docMk/>
          <pc:sldMk cId="3267113067" sldId="269"/>
        </pc:sldMkLst>
        <pc:spChg chg="add mod">
          <ac:chgData name="Liz Hess (NAYAMODE INC.)" userId="74b85be0-a6a6-4834-bc00-38636e22e2dc" providerId="ADAL" clId="{78D2F891-5068-4C13-A9F1-D0B7715A96A8}" dt="2024-11-14T21:13:19.568" v="442" actId="1036"/>
          <ac:spMkLst>
            <pc:docMk/>
            <pc:sldMk cId="3267113067" sldId="269"/>
            <ac:spMk id="2" creationId="{325EE614-786F-D976-6849-09115434181C}"/>
          </ac:spMkLst>
        </pc:spChg>
        <pc:spChg chg="add mod">
          <ac:chgData name="Liz Hess (NAYAMODE INC.)" userId="74b85be0-a6a6-4834-bc00-38636e22e2dc" providerId="ADAL" clId="{78D2F891-5068-4C13-A9F1-D0B7715A96A8}" dt="2024-11-14T21:13:19.568" v="442" actId="1036"/>
          <ac:spMkLst>
            <pc:docMk/>
            <pc:sldMk cId="3267113067" sldId="269"/>
            <ac:spMk id="3" creationId="{27FCAC36-8997-08D5-FCCF-8486BACC7F0D}"/>
          </ac:spMkLst>
        </pc:spChg>
        <pc:picChg chg="add mod">
          <ac:chgData name="Liz Hess (NAYAMODE INC.)" userId="74b85be0-a6a6-4834-bc00-38636e22e2dc" providerId="ADAL" clId="{78D2F891-5068-4C13-A9F1-D0B7715A96A8}" dt="2024-11-14T21:13:19.568" v="442" actId="1036"/>
          <ac:picMkLst>
            <pc:docMk/>
            <pc:sldMk cId="3267113067" sldId="269"/>
            <ac:picMk id="4" creationId="{9A0F2712-B206-496B-5CF3-EFB640E285E5}"/>
          </ac:picMkLst>
        </pc:picChg>
      </pc:sldChg>
      <pc:sldChg chg="add del">
        <pc:chgData name="Liz Hess (NAYAMODE INC.)" userId="74b85be0-a6a6-4834-bc00-38636e22e2dc" providerId="ADAL" clId="{78D2F891-5068-4C13-A9F1-D0B7715A96A8}" dt="2024-11-14T21:08:23.612" v="372" actId="47"/>
        <pc:sldMkLst>
          <pc:docMk/>
          <pc:sldMk cId="4237176322" sldId="269"/>
        </pc:sldMkLst>
      </pc:sldChg>
      <pc:sldChg chg="add del">
        <pc:chgData name="Liz Hess (NAYAMODE INC.)" userId="74b85be0-a6a6-4834-bc00-38636e22e2dc" providerId="ADAL" clId="{78D2F891-5068-4C13-A9F1-D0B7715A96A8}" dt="2024-11-14T21:08:23.612" v="372" actId="47"/>
        <pc:sldMkLst>
          <pc:docMk/>
          <pc:sldMk cId="2141897177" sldId="270"/>
        </pc:sldMkLst>
      </pc:sldChg>
      <pc:sldChg chg="addSp modSp add mod modNotesTx">
        <pc:chgData name="Liz Hess (NAYAMODE INC.)" userId="74b85be0-a6a6-4834-bc00-38636e22e2dc" providerId="ADAL" clId="{78D2F891-5068-4C13-A9F1-D0B7715A96A8}" dt="2024-11-14T21:13:54.464" v="459"/>
        <pc:sldMkLst>
          <pc:docMk/>
          <pc:sldMk cId="2565759321" sldId="270"/>
        </pc:sldMkLst>
        <pc:spChg chg="add mod">
          <ac:chgData name="Liz Hess (NAYAMODE INC.)" userId="74b85be0-a6a6-4834-bc00-38636e22e2dc" providerId="ADAL" clId="{78D2F891-5068-4C13-A9F1-D0B7715A96A8}" dt="2024-11-14T21:13:48.248" v="458" actId="1036"/>
          <ac:spMkLst>
            <pc:docMk/>
            <pc:sldMk cId="2565759321" sldId="270"/>
            <ac:spMk id="2" creationId="{2BDBAB75-C910-8DE2-EF09-D297A43E0679}"/>
          </ac:spMkLst>
        </pc:spChg>
        <pc:spChg chg="add mod">
          <ac:chgData name="Liz Hess (NAYAMODE INC.)" userId="74b85be0-a6a6-4834-bc00-38636e22e2dc" providerId="ADAL" clId="{78D2F891-5068-4C13-A9F1-D0B7715A96A8}" dt="2024-11-14T21:13:48.248" v="458" actId="1036"/>
          <ac:spMkLst>
            <pc:docMk/>
            <pc:sldMk cId="2565759321" sldId="270"/>
            <ac:spMk id="3" creationId="{0752F43B-F7A9-BA5E-F37C-A5D3429E6106}"/>
          </ac:spMkLst>
        </pc:spChg>
        <pc:picChg chg="add mod">
          <ac:chgData name="Liz Hess (NAYAMODE INC.)" userId="74b85be0-a6a6-4834-bc00-38636e22e2dc" providerId="ADAL" clId="{78D2F891-5068-4C13-A9F1-D0B7715A96A8}" dt="2024-11-14T21:13:48.248" v="458" actId="1036"/>
          <ac:picMkLst>
            <pc:docMk/>
            <pc:sldMk cId="2565759321" sldId="270"/>
            <ac:picMk id="4" creationId="{4538D388-5058-D5F0-9D2C-48616161C2E3}"/>
          </ac:picMkLst>
        </pc:picChg>
      </pc:sldChg>
      <pc:sldChg chg="add del">
        <pc:chgData name="Liz Hess (NAYAMODE INC.)" userId="74b85be0-a6a6-4834-bc00-38636e22e2dc" providerId="ADAL" clId="{78D2F891-5068-4C13-A9F1-D0B7715A96A8}" dt="2024-11-14T21:08:23.612" v="372" actId="47"/>
        <pc:sldMkLst>
          <pc:docMk/>
          <pc:sldMk cId="112102036" sldId="271"/>
        </pc:sldMkLst>
      </pc:sldChg>
      <pc:sldChg chg="addSp modSp add modNotesTx">
        <pc:chgData name="Liz Hess (NAYAMODE INC.)" userId="74b85be0-a6a6-4834-bc00-38636e22e2dc" providerId="ADAL" clId="{78D2F891-5068-4C13-A9F1-D0B7715A96A8}" dt="2024-11-14T21:14:06.413" v="461"/>
        <pc:sldMkLst>
          <pc:docMk/>
          <pc:sldMk cId="4278859391" sldId="271"/>
        </pc:sldMkLst>
        <pc:spChg chg="add mod">
          <ac:chgData name="Liz Hess (NAYAMODE INC.)" userId="74b85be0-a6a6-4834-bc00-38636e22e2dc" providerId="ADAL" clId="{78D2F891-5068-4C13-A9F1-D0B7715A96A8}" dt="2024-11-14T21:14:01.379" v="460"/>
          <ac:spMkLst>
            <pc:docMk/>
            <pc:sldMk cId="4278859391" sldId="271"/>
            <ac:spMk id="2" creationId="{C8B775E5-10D0-7093-AC0E-0155811C9AB6}"/>
          </ac:spMkLst>
        </pc:spChg>
        <pc:spChg chg="add mod">
          <ac:chgData name="Liz Hess (NAYAMODE INC.)" userId="74b85be0-a6a6-4834-bc00-38636e22e2dc" providerId="ADAL" clId="{78D2F891-5068-4C13-A9F1-D0B7715A96A8}" dt="2024-11-14T21:14:01.379" v="460"/>
          <ac:spMkLst>
            <pc:docMk/>
            <pc:sldMk cId="4278859391" sldId="271"/>
            <ac:spMk id="3" creationId="{E262BB5F-4DA2-3313-1912-6F2FC44D2348}"/>
          </ac:spMkLst>
        </pc:spChg>
        <pc:picChg chg="add mod">
          <ac:chgData name="Liz Hess (NAYAMODE INC.)" userId="74b85be0-a6a6-4834-bc00-38636e22e2dc" providerId="ADAL" clId="{78D2F891-5068-4C13-A9F1-D0B7715A96A8}" dt="2024-11-14T21:14:01.379" v="460"/>
          <ac:picMkLst>
            <pc:docMk/>
            <pc:sldMk cId="4278859391" sldId="271"/>
            <ac:picMk id="4" creationId="{9CDFAEBC-A92A-4EAF-FE7C-C2EA29F3D60A}"/>
          </ac:picMkLst>
        </pc:picChg>
      </pc:sldChg>
      <pc:sldChg chg="add del">
        <pc:chgData name="Liz Hess (NAYAMODE INC.)" userId="74b85be0-a6a6-4834-bc00-38636e22e2dc" providerId="ADAL" clId="{78D2F891-5068-4C13-A9F1-D0B7715A96A8}" dt="2024-11-14T21:08:23.612" v="372" actId="47"/>
        <pc:sldMkLst>
          <pc:docMk/>
          <pc:sldMk cId="3851578004" sldId="272"/>
        </pc:sldMkLst>
      </pc:sldChg>
      <pc:sldChg chg="addSp modSp add mod modNotesTx">
        <pc:chgData name="Liz Hess (NAYAMODE INC.)" userId="74b85be0-a6a6-4834-bc00-38636e22e2dc" providerId="ADAL" clId="{78D2F891-5068-4C13-A9F1-D0B7715A96A8}" dt="2024-11-14T21:14:27.344" v="464"/>
        <pc:sldMkLst>
          <pc:docMk/>
          <pc:sldMk cId="3959212279" sldId="272"/>
        </pc:sldMkLst>
        <pc:spChg chg="add mod">
          <ac:chgData name="Liz Hess (NAYAMODE INC.)" userId="74b85be0-a6a6-4834-bc00-38636e22e2dc" providerId="ADAL" clId="{78D2F891-5068-4C13-A9F1-D0B7715A96A8}" dt="2024-11-14T21:14:21.417" v="463" actId="207"/>
          <ac:spMkLst>
            <pc:docMk/>
            <pc:sldMk cId="3959212279" sldId="272"/>
            <ac:spMk id="2" creationId="{A1B42D8E-BE46-EAEB-C304-09BBA4FFDB01}"/>
          </ac:spMkLst>
        </pc:spChg>
        <pc:spChg chg="add mod">
          <ac:chgData name="Liz Hess (NAYAMODE INC.)" userId="74b85be0-a6a6-4834-bc00-38636e22e2dc" providerId="ADAL" clId="{78D2F891-5068-4C13-A9F1-D0B7715A96A8}" dt="2024-11-14T21:14:15.333" v="462"/>
          <ac:spMkLst>
            <pc:docMk/>
            <pc:sldMk cId="3959212279" sldId="272"/>
            <ac:spMk id="3" creationId="{16D5BD8E-D20F-F874-AB80-D9E2C31A24E8}"/>
          </ac:spMkLst>
        </pc:spChg>
        <pc:spChg chg="add mod">
          <ac:chgData name="Liz Hess (NAYAMODE INC.)" userId="74b85be0-a6a6-4834-bc00-38636e22e2dc" providerId="ADAL" clId="{78D2F891-5068-4C13-A9F1-D0B7715A96A8}" dt="2024-11-14T21:14:15.333" v="462"/>
          <ac:spMkLst>
            <pc:docMk/>
            <pc:sldMk cId="3959212279" sldId="272"/>
            <ac:spMk id="4" creationId="{6F562266-766A-A5F4-D3F5-190115BDB635}"/>
          </ac:spMkLst>
        </pc:spChg>
        <pc:spChg chg="add mod">
          <ac:chgData name="Liz Hess (NAYAMODE INC.)" userId="74b85be0-a6a6-4834-bc00-38636e22e2dc" providerId="ADAL" clId="{78D2F891-5068-4C13-A9F1-D0B7715A96A8}" dt="2024-11-14T21:14:15.333" v="462"/>
          <ac:spMkLst>
            <pc:docMk/>
            <pc:sldMk cId="3959212279" sldId="272"/>
            <ac:spMk id="6" creationId="{66648320-EAB6-C46F-A44F-EE575FBD784B}"/>
          </ac:spMkLst>
        </pc:spChg>
        <pc:spChg chg="add mod">
          <ac:chgData name="Liz Hess (NAYAMODE INC.)" userId="74b85be0-a6a6-4834-bc00-38636e22e2dc" providerId="ADAL" clId="{78D2F891-5068-4C13-A9F1-D0B7715A96A8}" dt="2024-11-14T21:14:15.333" v="462"/>
          <ac:spMkLst>
            <pc:docMk/>
            <pc:sldMk cId="3959212279" sldId="272"/>
            <ac:spMk id="8" creationId="{7665D27A-E937-8D61-1B70-735731C2B8F9}"/>
          </ac:spMkLst>
        </pc:spChg>
        <pc:spChg chg="add mod">
          <ac:chgData name="Liz Hess (NAYAMODE INC.)" userId="74b85be0-a6a6-4834-bc00-38636e22e2dc" providerId="ADAL" clId="{78D2F891-5068-4C13-A9F1-D0B7715A96A8}" dt="2024-11-14T21:14:15.333" v="462"/>
          <ac:spMkLst>
            <pc:docMk/>
            <pc:sldMk cId="3959212279" sldId="272"/>
            <ac:spMk id="10" creationId="{BF30C0B4-CAE1-444D-5BD5-6557C0776034}"/>
          </ac:spMkLst>
        </pc:spChg>
        <pc:spChg chg="add mod">
          <ac:chgData name="Liz Hess (NAYAMODE INC.)" userId="74b85be0-a6a6-4834-bc00-38636e22e2dc" providerId="ADAL" clId="{78D2F891-5068-4C13-A9F1-D0B7715A96A8}" dt="2024-11-14T21:14:15.333" v="462"/>
          <ac:spMkLst>
            <pc:docMk/>
            <pc:sldMk cId="3959212279" sldId="272"/>
            <ac:spMk id="11" creationId="{FB168718-9960-2A84-0FFB-C6E0521B3968}"/>
          </ac:spMkLst>
        </pc:spChg>
        <pc:picChg chg="add mod">
          <ac:chgData name="Liz Hess (NAYAMODE INC.)" userId="74b85be0-a6a6-4834-bc00-38636e22e2dc" providerId="ADAL" clId="{78D2F891-5068-4C13-A9F1-D0B7715A96A8}" dt="2024-11-14T21:14:15.333" v="462"/>
          <ac:picMkLst>
            <pc:docMk/>
            <pc:sldMk cId="3959212279" sldId="272"/>
            <ac:picMk id="5" creationId="{94D8CE00-D9B4-B321-34C8-84E7A3BBCC34}"/>
          </ac:picMkLst>
        </pc:picChg>
        <pc:picChg chg="add mod">
          <ac:chgData name="Liz Hess (NAYAMODE INC.)" userId="74b85be0-a6a6-4834-bc00-38636e22e2dc" providerId="ADAL" clId="{78D2F891-5068-4C13-A9F1-D0B7715A96A8}" dt="2024-11-14T21:14:15.333" v="462"/>
          <ac:picMkLst>
            <pc:docMk/>
            <pc:sldMk cId="3959212279" sldId="272"/>
            <ac:picMk id="9" creationId="{225931BF-FD05-2256-6A75-EB05888254D1}"/>
          </ac:picMkLst>
        </pc:picChg>
      </pc:sldChg>
      <pc:sldChg chg="del">
        <pc:chgData name="Liz Hess (NAYAMODE INC.)" userId="74b85be0-a6a6-4834-bc00-38636e22e2dc" providerId="ADAL" clId="{78D2F891-5068-4C13-A9F1-D0B7715A96A8}" dt="2024-11-14T21:06:42.639" v="327" actId="47"/>
        <pc:sldMkLst>
          <pc:docMk/>
          <pc:sldMk cId="58771704" sldId="273"/>
        </pc:sldMkLst>
      </pc:sldChg>
      <pc:sldChg chg="addSp modSp add modNotesTx">
        <pc:chgData name="Liz Hess (NAYAMODE INC.)" userId="74b85be0-a6a6-4834-bc00-38636e22e2dc" providerId="ADAL" clId="{78D2F891-5068-4C13-A9F1-D0B7715A96A8}" dt="2024-11-14T21:14:43.221" v="466"/>
        <pc:sldMkLst>
          <pc:docMk/>
          <pc:sldMk cId="1915650157" sldId="273"/>
        </pc:sldMkLst>
        <pc:spChg chg="add mod">
          <ac:chgData name="Liz Hess (NAYAMODE INC.)" userId="74b85be0-a6a6-4834-bc00-38636e22e2dc" providerId="ADAL" clId="{78D2F891-5068-4C13-A9F1-D0B7715A96A8}" dt="2024-11-14T21:14:38.003" v="465"/>
          <ac:spMkLst>
            <pc:docMk/>
            <pc:sldMk cId="1915650157" sldId="273"/>
            <ac:spMk id="2" creationId="{43195BC6-F06C-B43C-C55C-C2F3D52C84B2}"/>
          </ac:spMkLst>
        </pc:spChg>
        <pc:picChg chg="add mod">
          <ac:chgData name="Liz Hess (NAYAMODE INC.)" userId="74b85be0-a6a6-4834-bc00-38636e22e2dc" providerId="ADAL" clId="{78D2F891-5068-4C13-A9F1-D0B7715A96A8}" dt="2024-11-14T21:14:38.003" v="465"/>
          <ac:picMkLst>
            <pc:docMk/>
            <pc:sldMk cId="1915650157" sldId="273"/>
            <ac:picMk id="3" creationId="{A78BBDAB-FFAB-32E7-2E5B-A7362F731BCA}"/>
          </ac:picMkLst>
        </pc:picChg>
      </pc:sldChg>
      <pc:sldChg chg="addSp modSp add modAnim modNotesTx">
        <pc:chgData name="Liz Hess (NAYAMODE INC.)" userId="74b85be0-a6a6-4834-bc00-38636e22e2dc" providerId="ADAL" clId="{78D2F891-5068-4C13-A9F1-D0B7715A96A8}" dt="2024-11-14T21:14:55.624" v="468"/>
        <pc:sldMkLst>
          <pc:docMk/>
          <pc:sldMk cId="421386266" sldId="274"/>
        </pc:sldMkLst>
        <pc:spChg chg="add mod">
          <ac:chgData name="Liz Hess (NAYAMODE INC.)" userId="74b85be0-a6a6-4834-bc00-38636e22e2dc" providerId="ADAL" clId="{78D2F891-5068-4C13-A9F1-D0B7715A96A8}" dt="2024-11-14T21:14:50.111" v="467"/>
          <ac:spMkLst>
            <pc:docMk/>
            <pc:sldMk cId="421386266" sldId="274"/>
            <ac:spMk id="3" creationId="{FBAD7830-D090-CB22-D04D-6552CD11E89A}"/>
          </ac:spMkLst>
        </pc:spChg>
        <pc:picChg chg="add mod">
          <ac:chgData name="Liz Hess (NAYAMODE INC.)" userId="74b85be0-a6a6-4834-bc00-38636e22e2dc" providerId="ADAL" clId="{78D2F891-5068-4C13-A9F1-D0B7715A96A8}" dt="2024-11-14T21:14:50.111" v="467"/>
          <ac:picMkLst>
            <pc:docMk/>
            <pc:sldMk cId="421386266" sldId="274"/>
            <ac:picMk id="2" creationId="{9D870995-EF90-59E4-B9DB-37F5C16BFD6E}"/>
          </ac:picMkLst>
        </pc:picChg>
        <pc:picChg chg="add mod">
          <ac:chgData name="Liz Hess (NAYAMODE INC.)" userId="74b85be0-a6a6-4834-bc00-38636e22e2dc" providerId="ADAL" clId="{78D2F891-5068-4C13-A9F1-D0B7715A96A8}" dt="2024-11-14T21:14:50.111" v="467"/>
          <ac:picMkLst>
            <pc:docMk/>
            <pc:sldMk cId="421386266" sldId="274"/>
            <ac:picMk id="4" creationId="{A0EE2B31-CABA-C749-AF33-5F38E091E229}"/>
          </ac:picMkLst>
        </pc:picChg>
        <pc:picChg chg="add mod">
          <ac:chgData name="Liz Hess (NAYAMODE INC.)" userId="74b85be0-a6a6-4834-bc00-38636e22e2dc" providerId="ADAL" clId="{78D2F891-5068-4C13-A9F1-D0B7715A96A8}" dt="2024-11-14T21:14:50.111" v="467"/>
          <ac:picMkLst>
            <pc:docMk/>
            <pc:sldMk cId="421386266" sldId="274"/>
            <ac:picMk id="5" creationId="{C6A8BD00-4D04-3A8A-725C-BD124D52ABB4}"/>
          </ac:picMkLst>
        </pc:picChg>
        <pc:picChg chg="add mod">
          <ac:chgData name="Liz Hess (NAYAMODE INC.)" userId="74b85be0-a6a6-4834-bc00-38636e22e2dc" providerId="ADAL" clId="{78D2F891-5068-4C13-A9F1-D0B7715A96A8}" dt="2024-11-14T21:14:50.111" v="467"/>
          <ac:picMkLst>
            <pc:docMk/>
            <pc:sldMk cId="421386266" sldId="274"/>
            <ac:picMk id="6" creationId="{2CAAE5B1-B38B-BAA7-2144-644719AA41CD}"/>
          </ac:picMkLst>
        </pc:picChg>
        <pc:picChg chg="add mod">
          <ac:chgData name="Liz Hess (NAYAMODE INC.)" userId="74b85be0-a6a6-4834-bc00-38636e22e2dc" providerId="ADAL" clId="{78D2F891-5068-4C13-A9F1-D0B7715A96A8}" dt="2024-11-14T21:14:50.111" v="467"/>
          <ac:picMkLst>
            <pc:docMk/>
            <pc:sldMk cId="421386266" sldId="274"/>
            <ac:picMk id="8" creationId="{F779A200-1FB7-E578-3696-345E82928432}"/>
          </ac:picMkLst>
        </pc:picChg>
        <pc:picChg chg="add mod">
          <ac:chgData name="Liz Hess (NAYAMODE INC.)" userId="74b85be0-a6a6-4834-bc00-38636e22e2dc" providerId="ADAL" clId="{78D2F891-5068-4C13-A9F1-D0B7715A96A8}" dt="2024-11-14T21:14:50.111" v="467"/>
          <ac:picMkLst>
            <pc:docMk/>
            <pc:sldMk cId="421386266" sldId="274"/>
            <ac:picMk id="9" creationId="{39077210-F219-B906-067E-FB49FC90FE77}"/>
          </ac:picMkLst>
        </pc:picChg>
        <pc:picChg chg="add mod">
          <ac:chgData name="Liz Hess (NAYAMODE INC.)" userId="74b85be0-a6a6-4834-bc00-38636e22e2dc" providerId="ADAL" clId="{78D2F891-5068-4C13-A9F1-D0B7715A96A8}" dt="2024-11-14T21:14:50.111" v="467"/>
          <ac:picMkLst>
            <pc:docMk/>
            <pc:sldMk cId="421386266" sldId="274"/>
            <ac:picMk id="10" creationId="{A780C7D7-E006-1DF0-ABAA-5BEFC1372404}"/>
          </ac:picMkLst>
        </pc:picChg>
        <pc:picChg chg="add mod">
          <ac:chgData name="Liz Hess (NAYAMODE INC.)" userId="74b85be0-a6a6-4834-bc00-38636e22e2dc" providerId="ADAL" clId="{78D2F891-5068-4C13-A9F1-D0B7715A96A8}" dt="2024-11-14T21:14:50.111" v="467"/>
          <ac:picMkLst>
            <pc:docMk/>
            <pc:sldMk cId="421386266" sldId="274"/>
            <ac:picMk id="11" creationId="{1979FF71-7C2E-6998-FBEC-279D300CAA4E}"/>
          </ac:picMkLst>
        </pc:picChg>
        <pc:picChg chg="add mod">
          <ac:chgData name="Liz Hess (NAYAMODE INC.)" userId="74b85be0-a6a6-4834-bc00-38636e22e2dc" providerId="ADAL" clId="{78D2F891-5068-4C13-A9F1-D0B7715A96A8}" dt="2024-11-14T21:14:50.111" v="467"/>
          <ac:picMkLst>
            <pc:docMk/>
            <pc:sldMk cId="421386266" sldId="274"/>
            <ac:picMk id="12" creationId="{A9D15145-ED7F-575D-94E8-95C40D1FEB93}"/>
          </ac:picMkLst>
        </pc:picChg>
      </pc:sldChg>
      <pc:sldChg chg="add del">
        <pc:chgData name="Liz Hess (NAYAMODE INC.)" userId="74b85be0-a6a6-4834-bc00-38636e22e2dc" providerId="ADAL" clId="{78D2F891-5068-4C13-A9F1-D0B7715A96A8}" dt="2024-11-14T21:08:23.612" v="372" actId="47"/>
        <pc:sldMkLst>
          <pc:docMk/>
          <pc:sldMk cId="1791793149" sldId="274"/>
        </pc:sldMkLst>
      </pc:sldChg>
      <pc:sldChg chg="addSp delSp modSp add mod">
        <pc:chgData name="Liz Hess (NAYAMODE INC.)" userId="74b85be0-a6a6-4834-bc00-38636e22e2dc" providerId="ADAL" clId="{78D2F891-5068-4C13-A9F1-D0B7715A96A8}" dt="2024-11-14T21:05:11.355" v="261" actId="1076"/>
        <pc:sldMkLst>
          <pc:docMk/>
          <pc:sldMk cId="2225075654" sldId="275"/>
        </pc:sldMkLst>
        <pc:spChg chg="mod">
          <ac:chgData name="Liz Hess (NAYAMODE INC.)" userId="74b85be0-a6a6-4834-bc00-38636e22e2dc" providerId="ADAL" clId="{78D2F891-5068-4C13-A9F1-D0B7715A96A8}" dt="2024-11-14T21:04:56.753" v="257" actId="20577"/>
          <ac:spMkLst>
            <pc:docMk/>
            <pc:sldMk cId="2225075654" sldId="275"/>
            <ac:spMk id="4" creationId="{08105042-27F2-92FB-3DDA-FAA5173C9404}"/>
          </ac:spMkLst>
        </pc:spChg>
        <pc:spChg chg="add mod">
          <ac:chgData name="Liz Hess (NAYAMODE INC.)" userId="74b85be0-a6a6-4834-bc00-38636e22e2dc" providerId="ADAL" clId="{78D2F891-5068-4C13-A9F1-D0B7715A96A8}" dt="2024-11-14T21:05:11.355" v="261" actId="1076"/>
          <ac:spMkLst>
            <pc:docMk/>
            <pc:sldMk cId="2225075654" sldId="275"/>
            <ac:spMk id="6" creationId="{00BE5082-BAEB-9E28-BBDC-3BEF63984A40}"/>
          </ac:spMkLst>
        </pc:spChg>
      </pc:sldChg>
      <pc:sldChg chg="del">
        <pc:chgData name="Liz Hess (NAYAMODE INC.)" userId="74b85be0-a6a6-4834-bc00-38636e22e2dc" providerId="ADAL" clId="{78D2F891-5068-4C13-A9F1-D0B7715A96A8}" dt="2024-11-14T21:06:52.508" v="328" actId="47"/>
        <pc:sldMkLst>
          <pc:docMk/>
          <pc:sldMk cId="135261554" sldId="276"/>
        </pc:sldMkLst>
      </pc:sldChg>
      <pc:sldChg chg="addSp modSp add modNotesTx">
        <pc:chgData name="Liz Hess (NAYAMODE INC.)" userId="74b85be0-a6a6-4834-bc00-38636e22e2dc" providerId="ADAL" clId="{78D2F891-5068-4C13-A9F1-D0B7715A96A8}" dt="2024-11-14T21:15:07.517" v="470"/>
        <pc:sldMkLst>
          <pc:docMk/>
          <pc:sldMk cId="3594966900" sldId="276"/>
        </pc:sldMkLst>
        <pc:spChg chg="add mod">
          <ac:chgData name="Liz Hess (NAYAMODE INC.)" userId="74b85be0-a6a6-4834-bc00-38636e22e2dc" providerId="ADAL" clId="{78D2F891-5068-4C13-A9F1-D0B7715A96A8}" dt="2024-11-14T21:15:02.920" v="469"/>
          <ac:spMkLst>
            <pc:docMk/>
            <pc:sldMk cId="3594966900" sldId="276"/>
            <ac:spMk id="2" creationId="{05D66A6D-4902-ABDD-26AC-D1E7B7DA7DF5}"/>
          </ac:spMkLst>
        </pc:spChg>
        <pc:picChg chg="add mod">
          <ac:chgData name="Liz Hess (NAYAMODE INC.)" userId="74b85be0-a6a6-4834-bc00-38636e22e2dc" providerId="ADAL" clId="{78D2F891-5068-4C13-A9F1-D0B7715A96A8}" dt="2024-11-14T21:15:02.920" v="469"/>
          <ac:picMkLst>
            <pc:docMk/>
            <pc:sldMk cId="3594966900" sldId="276"/>
            <ac:picMk id="3" creationId="{A1142747-81C9-6916-8532-4854C93C0624}"/>
          </ac:picMkLst>
        </pc:picChg>
      </pc:sldChg>
      <pc:sldChg chg="addSp modSp add modNotesTx">
        <pc:chgData name="Liz Hess (NAYAMODE INC.)" userId="74b85be0-a6a6-4834-bc00-38636e22e2dc" providerId="ADAL" clId="{78D2F891-5068-4C13-A9F1-D0B7715A96A8}" dt="2024-11-14T21:15:22.770" v="472"/>
        <pc:sldMkLst>
          <pc:docMk/>
          <pc:sldMk cId="303957090" sldId="277"/>
        </pc:sldMkLst>
        <pc:spChg chg="add mod">
          <ac:chgData name="Liz Hess (NAYAMODE INC.)" userId="74b85be0-a6a6-4834-bc00-38636e22e2dc" providerId="ADAL" clId="{78D2F891-5068-4C13-A9F1-D0B7715A96A8}" dt="2024-11-14T21:15:16.296" v="471"/>
          <ac:spMkLst>
            <pc:docMk/>
            <pc:sldMk cId="303957090" sldId="277"/>
            <ac:spMk id="2" creationId="{246E29F9-B612-275C-B8B2-A668F2C69333}"/>
          </ac:spMkLst>
        </pc:spChg>
        <pc:picChg chg="add mod">
          <ac:chgData name="Liz Hess (NAYAMODE INC.)" userId="74b85be0-a6a6-4834-bc00-38636e22e2dc" providerId="ADAL" clId="{78D2F891-5068-4C13-A9F1-D0B7715A96A8}" dt="2024-11-14T21:15:16.296" v="471"/>
          <ac:picMkLst>
            <pc:docMk/>
            <pc:sldMk cId="303957090" sldId="277"/>
            <ac:picMk id="3" creationId="{7B47F569-A42B-D86C-FF67-00071F3B043D}"/>
          </ac:picMkLst>
        </pc:picChg>
      </pc:sldChg>
      <pc:sldChg chg="add del">
        <pc:chgData name="Liz Hess (NAYAMODE INC.)" userId="74b85be0-a6a6-4834-bc00-38636e22e2dc" providerId="ADAL" clId="{78D2F891-5068-4C13-A9F1-D0B7715A96A8}" dt="2024-11-14T21:08:40.887" v="378" actId="47"/>
        <pc:sldMkLst>
          <pc:docMk/>
          <pc:sldMk cId="427604130" sldId="277"/>
        </pc:sldMkLst>
      </pc:sldChg>
      <pc:sldChg chg="del">
        <pc:chgData name="Liz Hess (NAYAMODE INC.)" userId="74b85be0-a6a6-4834-bc00-38636e22e2dc" providerId="ADAL" clId="{78D2F891-5068-4C13-A9F1-D0B7715A96A8}" dt="2024-11-14T20:54:20.943" v="17" actId="2696"/>
        <pc:sldMkLst>
          <pc:docMk/>
          <pc:sldMk cId="19655013" sldId="278"/>
        </pc:sldMkLst>
      </pc:sldChg>
      <pc:sldChg chg="addSp modSp add modAnim modNotesTx">
        <pc:chgData name="Liz Hess (NAYAMODE INC.)" userId="74b85be0-a6a6-4834-bc00-38636e22e2dc" providerId="ADAL" clId="{78D2F891-5068-4C13-A9F1-D0B7715A96A8}" dt="2024-11-14T21:15:33.302" v="474"/>
        <pc:sldMkLst>
          <pc:docMk/>
          <pc:sldMk cId="2011323440" sldId="278"/>
        </pc:sldMkLst>
        <pc:spChg chg="add mod">
          <ac:chgData name="Liz Hess (NAYAMODE INC.)" userId="74b85be0-a6a6-4834-bc00-38636e22e2dc" providerId="ADAL" clId="{78D2F891-5068-4C13-A9F1-D0B7715A96A8}" dt="2024-11-14T21:15:28.948" v="473"/>
          <ac:spMkLst>
            <pc:docMk/>
            <pc:sldMk cId="2011323440" sldId="278"/>
            <ac:spMk id="2" creationId="{0E3511C7-0E67-8B98-27F5-973F4B9BC2AE}"/>
          </ac:spMkLst>
        </pc:spChg>
        <pc:picChg chg="add mod">
          <ac:chgData name="Liz Hess (NAYAMODE INC.)" userId="74b85be0-a6a6-4834-bc00-38636e22e2dc" providerId="ADAL" clId="{78D2F891-5068-4C13-A9F1-D0B7715A96A8}" dt="2024-11-14T21:15:28.948" v="473"/>
          <ac:picMkLst>
            <pc:docMk/>
            <pc:sldMk cId="2011323440" sldId="278"/>
            <ac:picMk id="3" creationId="{AE07A583-0B11-A7EE-3BA6-5AEC7A267E28}"/>
          </ac:picMkLst>
        </pc:picChg>
        <pc:picChg chg="add mod">
          <ac:chgData name="Liz Hess (NAYAMODE INC.)" userId="74b85be0-a6a6-4834-bc00-38636e22e2dc" providerId="ADAL" clId="{78D2F891-5068-4C13-A9F1-D0B7715A96A8}" dt="2024-11-14T21:15:28.948" v="473"/>
          <ac:picMkLst>
            <pc:docMk/>
            <pc:sldMk cId="2011323440" sldId="278"/>
            <ac:picMk id="4" creationId="{3571EDC8-B502-5B10-41C0-FCC3500CBECE}"/>
          </ac:picMkLst>
        </pc:picChg>
        <pc:picChg chg="add mod">
          <ac:chgData name="Liz Hess (NAYAMODE INC.)" userId="74b85be0-a6a6-4834-bc00-38636e22e2dc" providerId="ADAL" clId="{78D2F891-5068-4C13-A9F1-D0B7715A96A8}" dt="2024-11-14T21:15:28.948" v="473"/>
          <ac:picMkLst>
            <pc:docMk/>
            <pc:sldMk cId="2011323440" sldId="278"/>
            <ac:picMk id="5" creationId="{3D57575F-C9F3-8ADE-83E9-35FCDF3B2DA3}"/>
          </ac:picMkLst>
        </pc:picChg>
        <pc:picChg chg="add mod">
          <ac:chgData name="Liz Hess (NAYAMODE INC.)" userId="74b85be0-a6a6-4834-bc00-38636e22e2dc" providerId="ADAL" clId="{78D2F891-5068-4C13-A9F1-D0B7715A96A8}" dt="2024-11-14T21:15:28.948" v="473"/>
          <ac:picMkLst>
            <pc:docMk/>
            <pc:sldMk cId="2011323440" sldId="278"/>
            <ac:picMk id="6" creationId="{5EFB8E8E-F8FE-64FD-9CD5-C5D82C4EE8D1}"/>
          </ac:picMkLst>
        </pc:picChg>
        <pc:picChg chg="add mod">
          <ac:chgData name="Liz Hess (NAYAMODE INC.)" userId="74b85be0-a6a6-4834-bc00-38636e22e2dc" providerId="ADAL" clId="{78D2F891-5068-4C13-A9F1-D0B7715A96A8}" dt="2024-11-14T21:15:28.948" v="473"/>
          <ac:picMkLst>
            <pc:docMk/>
            <pc:sldMk cId="2011323440" sldId="278"/>
            <ac:picMk id="8" creationId="{D084DFF8-213E-CB30-CE26-BC7A084619D2}"/>
          </ac:picMkLst>
        </pc:picChg>
        <pc:picChg chg="add mod">
          <ac:chgData name="Liz Hess (NAYAMODE INC.)" userId="74b85be0-a6a6-4834-bc00-38636e22e2dc" providerId="ADAL" clId="{78D2F891-5068-4C13-A9F1-D0B7715A96A8}" dt="2024-11-14T21:15:28.948" v="473"/>
          <ac:picMkLst>
            <pc:docMk/>
            <pc:sldMk cId="2011323440" sldId="278"/>
            <ac:picMk id="9" creationId="{B309BB1A-6DC9-8B8D-C51D-F46FA517DBC3}"/>
          </ac:picMkLst>
        </pc:picChg>
        <pc:picChg chg="add mod">
          <ac:chgData name="Liz Hess (NAYAMODE INC.)" userId="74b85be0-a6a6-4834-bc00-38636e22e2dc" providerId="ADAL" clId="{78D2F891-5068-4C13-A9F1-D0B7715A96A8}" dt="2024-11-14T21:15:28.948" v="473"/>
          <ac:picMkLst>
            <pc:docMk/>
            <pc:sldMk cId="2011323440" sldId="278"/>
            <ac:picMk id="10" creationId="{B88E59C0-ED45-9BE1-ECB9-1FA2D85DE542}"/>
          </ac:picMkLst>
        </pc:picChg>
        <pc:picChg chg="add mod">
          <ac:chgData name="Liz Hess (NAYAMODE INC.)" userId="74b85be0-a6a6-4834-bc00-38636e22e2dc" providerId="ADAL" clId="{78D2F891-5068-4C13-A9F1-D0B7715A96A8}" dt="2024-11-14T21:15:28.948" v="473"/>
          <ac:picMkLst>
            <pc:docMk/>
            <pc:sldMk cId="2011323440" sldId="278"/>
            <ac:picMk id="11" creationId="{0342652C-F102-57A1-2EDA-C23067D57B11}"/>
          </ac:picMkLst>
        </pc:picChg>
      </pc:sldChg>
      <pc:sldChg chg="add del">
        <pc:chgData name="Liz Hess (NAYAMODE INC.)" userId="74b85be0-a6a6-4834-bc00-38636e22e2dc" providerId="ADAL" clId="{78D2F891-5068-4C13-A9F1-D0B7715A96A8}" dt="2024-11-14T21:08:40.887" v="378" actId="47"/>
        <pc:sldMkLst>
          <pc:docMk/>
          <pc:sldMk cId="3368229009" sldId="278"/>
        </pc:sldMkLst>
      </pc:sldChg>
      <pc:sldChg chg="add del">
        <pc:chgData name="Liz Hess (NAYAMODE INC.)" userId="74b85be0-a6a6-4834-bc00-38636e22e2dc" providerId="ADAL" clId="{78D2F891-5068-4C13-A9F1-D0B7715A96A8}" dt="2024-11-14T21:08:40.887" v="378" actId="47"/>
        <pc:sldMkLst>
          <pc:docMk/>
          <pc:sldMk cId="778453029" sldId="279"/>
        </pc:sldMkLst>
      </pc:sldChg>
      <pc:sldChg chg="addSp modSp add modNotesTx">
        <pc:chgData name="Liz Hess (NAYAMODE INC.)" userId="74b85be0-a6a6-4834-bc00-38636e22e2dc" providerId="ADAL" clId="{78D2F891-5068-4C13-A9F1-D0B7715A96A8}" dt="2024-11-14T21:16:20.117" v="476"/>
        <pc:sldMkLst>
          <pc:docMk/>
          <pc:sldMk cId="2169881885" sldId="279"/>
        </pc:sldMkLst>
        <pc:spChg chg="add mod">
          <ac:chgData name="Liz Hess (NAYAMODE INC.)" userId="74b85be0-a6a6-4834-bc00-38636e22e2dc" providerId="ADAL" clId="{78D2F891-5068-4C13-A9F1-D0B7715A96A8}" dt="2024-11-14T21:16:14.634" v="475"/>
          <ac:spMkLst>
            <pc:docMk/>
            <pc:sldMk cId="2169881885" sldId="279"/>
            <ac:spMk id="2" creationId="{E3026A91-10FB-5B71-F853-1D02F0E2C2C7}"/>
          </ac:spMkLst>
        </pc:spChg>
        <pc:picChg chg="add mod">
          <ac:chgData name="Liz Hess (NAYAMODE INC.)" userId="74b85be0-a6a6-4834-bc00-38636e22e2dc" providerId="ADAL" clId="{78D2F891-5068-4C13-A9F1-D0B7715A96A8}" dt="2024-11-14T21:16:14.634" v="475"/>
          <ac:picMkLst>
            <pc:docMk/>
            <pc:sldMk cId="2169881885" sldId="279"/>
            <ac:picMk id="3" creationId="{FCFCD647-C496-C76E-8291-24DCC8760411}"/>
          </ac:picMkLst>
        </pc:picChg>
      </pc:sldChg>
      <pc:sldChg chg="add del">
        <pc:chgData name="Liz Hess (NAYAMODE INC.)" userId="74b85be0-a6a6-4834-bc00-38636e22e2dc" providerId="ADAL" clId="{78D2F891-5068-4C13-A9F1-D0B7715A96A8}" dt="2024-11-14T21:08:40.887" v="378" actId="47"/>
        <pc:sldMkLst>
          <pc:docMk/>
          <pc:sldMk cId="743938810" sldId="280"/>
        </pc:sldMkLst>
      </pc:sldChg>
      <pc:sldChg chg="addSp modSp add modNotesTx">
        <pc:chgData name="Liz Hess (NAYAMODE INC.)" userId="74b85be0-a6a6-4834-bc00-38636e22e2dc" providerId="ADAL" clId="{78D2F891-5068-4C13-A9F1-D0B7715A96A8}" dt="2024-11-14T21:16:32.771" v="478"/>
        <pc:sldMkLst>
          <pc:docMk/>
          <pc:sldMk cId="1611510518" sldId="280"/>
        </pc:sldMkLst>
        <pc:spChg chg="add mod">
          <ac:chgData name="Liz Hess (NAYAMODE INC.)" userId="74b85be0-a6a6-4834-bc00-38636e22e2dc" providerId="ADAL" clId="{78D2F891-5068-4C13-A9F1-D0B7715A96A8}" dt="2024-11-14T21:16:26.474" v="477"/>
          <ac:spMkLst>
            <pc:docMk/>
            <pc:sldMk cId="1611510518" sldId="280"/>
            <ac:spMk id="2" creationId="{7FA1680B-B93E-78D2-1BA3-A558B73349BC}"/>
          </ac:spMkLst>
        </pc:spChg>
        <pc:picChg chg="add mod">
          <ac:chgData name="Liz Hess (NAYAMODE INC.)" userId="74b85be0-a6a6-4834-bc00-38636e22e2dc" providerId="ADAL" clId="{78D2F891-5068-4C13-A9F1-D0B7715A96A8}" dt="2024-11-14T21:16:26.474" v="477"/>
          <ac:picMkLst>
            <pc:docMk/>
            <pc:sldMk cId="1611510518" sldId="280"/>
            <ac:picMk id="3" creationId="{1D5F6D90-9050-F1D3-3FE6-51FFAB4DB22D}"/>
          </ac:picMkLst>
        </pc:picChg>
      </pc:sldChg>
      <pc:sldChg chg="addSp modSp add modAnim modNotesTx">
        <pc:chgData name="Liz Hess (NAYAMODE INC.)" userId="74b85be0-a6a6-4834-bc00-38636e22e2dc" providerId="ADAL" clId="{78D2F891-5068-4C13-A9F1-D0B7715A96A8}" dt="2024-11-14T21:16:46.610" v="480"/>
        <pc:sldMkLst>
          <pc:docMk/>
          <pc:sldMk cId="2008349153" sldId="281"/>
        </pc:sldMkLst>
        <pc:spChg chg="add mod">
          <ac:chgData name="Liz Hess (NAYAMODE INC.)" userId="74b85be0-a6a6-4834-bc00-38636e22e2dc" providerId="ADAL" clId="{78D2F891-5068-4C13-A9F1-D0B7715A96A8}" dt="2024-11-14T21:16:40.535" v="479"/>
          <ac:spMkLst>
            <pc:docMk/>
            <pc:sldMk cId="2008349153" sldId="281"/>
            <ac:spMk id="2" creationId="{3FA175ED-5027-B886-319F-61B7541E33F5}"/>
          </ac:spMkLst>
        </pc:spChg>
        <pc:picChg chg="add mod">
          <ac:chgData name="Liz Hess (NAYAMODE INC.)" userId="74b85be0-a6a6-4834-bc00-38636e22e2dc" providerId="ADAL" clId="{78D2F891-5068-4C13-A9F1-D0B7715A96A8}" dt="2024-11-14T21:16:40.535" v="479"/>
          <ac:picMkLst>
            <pc:docMk/>
            <pc:sldMk cId="2008349153" sldId="281"/>
            <ac:picMk id="3" creationId="{4C5ED8D4-827A-36AB-BBEB-4315F110C499}"/>
          </ac:picMkLst>
        </pc:picChg>
        <pc:picChg chg="add mod">
          <ac:chgData name="Liz Hess (NAYAMODE INC.)" userId="74b85be0-a6a6-4834-bc00-38636e22e2dc" providerId="ADAL" clId="{78D2F891-5068-4C13-A9F1-D0B7715A96A8}" dt="2024-11-14T21:16:40.535" v="479"/>
          <ac:picMkLst>
            <pc:docMk/>
            <pc:sldMk cId="2008349153" sldId="281"/>
            <ac:picMk id="4" creationId="{4BDC20EB-1182-7BF8-4287-A7ED6DF1C19B}"/>
          </ac:picMkLst>
        </pc:picChg>
        <pc:picChg chg="add mod">
          <ac:chgData name="Liz Hess (NAYAMODE INC.)" userId="74b85be0-a6a6-4834-bc00-38636e22e2dc" providerId="ADAL" clId="{78D2F891-5068-4C13-A9F1-D0B7715A96A8}" dt="2024-11-14T21:16:40.535" v="479"/>
          <ac:picMkLst>
            <pc:docMk/>
            <pc:sldMk cId="2008349153" sldId="281"/>
            <ac:picMk id="5" creationId="{E4E272C7-61BE-851B-0361-4F5145C8C94F}"/>
          </ac:picMkLst>
        </pc:picChg>
        <pc:picChg chg="add mod">
          <ac:chgData name="Liz Hess (NAYAMODE INC.)" userId="74b85be0-a6a6-4834-bc00-38636e22e2dc" providerId="ADAL" clId="{78D2F891-5068-4C13-A9F1-D0B7715A96A8}" dt="2024-11-14T21:16:40.535" v="479"/>
          <ac:picMkLst>
            <pc:docMk/>
            <pc:sldMk cId="2008349153" sldId="281"/>
            <ac:picMk id="6" creationId="{7706C73F-4A46-8F4E-CE29-C748D728FAB7}"/>
          </ac:picMkLst>
        </pc:picChg>
        <pc:picChg chg="add mod">
          <ac:chgData name="Liz Hess (NAYAMODE INC.)" userId="74b85be0-a6a6-4834-bc00-38636e22e2dc" providerId="ADAL" clId="{78D2F891-5068-4C13-A9F1-D0B7715A96A8}" dt="2024-11-14T21:16:40.535" v="479"/>
          <ac:picMkLst>
            <pc:docMk/>
            <pc:sldMk cId="2008349153" sldId="281"/>
            <ac:picMk id="8" creationId="{7A8CB598-3145-67F9-90BA-126B017AF27E}"/>
          </ac:picMkLst>
        </pc:picChg>
        <pc:picChg chg="add mod">
          <ac:chgData name="Liz Hess (NAYAMODE INC.)" userId="74b85be0-a6a6-4834-bc00-38636e22e2dc" providerId="ADAL" clId="{78D2F891-5068-4C13-A9F1-D0B7715A96A8}" dt="2024-11-14T21:16:40.535" v="479"/>
          <ac:picMkLst>
            <pc:docMk/>
            <pc:sldMk cId="2008349153" sldId="281"/>
            <ac:picMk id="9" creationId="{332907E4-2B00-9FDD-1B51-095E064D6D9A}"/>
          </ac:picMkLst>
        </pc:picChg>
        <pc:picChg chg="add mod">
          <ac:chgData name="Liz Hess (NAYAMODE INC.)" userId="74b85be0-a6a6-4834-bc00-38636e22e2dc" providerId="ADAL" clId="{78D2F891-5068-4C13-A9F1-D0B7715A96A8}" dt="2024-11-14T21:16:40.535" v="479"/>
          <ac:picMkLst>
            <pc:docMk/>
            <pc:sldMk cId="2008349153" sldId="281"/>
            <ac:picMk id="10" creationId="{B07275A1-146D-1F21-D448-6DFF9FADE940}"/>
          </ac:picMkLst>
        </pc:picChg>
        <pc:picChg chg="add mod">
          <ac:chgData name="Liz Hess (NAYAMODE INC.)" userId="74b85be0-a6a6-4834-bc00-38636e22e2dc" providerId="ADAL" clId="{78D2F891-5068-4C13-A9F1-D0B7715A96A8}" dt="2024-11-14T21:16:40.535" v="479"/>
          <ac:picMkLst>
            <pc:docMk/>
            <pc:sldMk cId="2008349153" sldId="281"/>
            <ac:picMk id="11" creationId="{F50667BD-94BD-23E1-8F25-E44B5D3D9E69}"/>
          </ac:picMkLst>
        </pc:picChg>
      </pc:sldChg>
      <pc:sldChg chg="add del">
        <pc:chgData name="Liz Hess (NAYAMODE INC.)" userId="74b85be0-a6a6-4834-bc00-38636e22e2dc" providerId="ADAL" clId="{78D2F891-5068-4C13-A9F1-D0B7715A96A8}" dt="2024-11-14T21:08:40.887" v="378" actId="47"/>
        <pc:sldMkLst>
          <pc:docMk/>
          <pc:sldMk cId="3973963056" sldId="281"/>
        </pc:sldMkLst>
      </pc:sldChg>
      <pc:sldChg chg="add del">
        <pc:chgData name="Liz Hess (NAYAMODE INC.)" userId="74b85be0-a6a6-4834-bc00-38636e22e2dc" providerId="ADAL" clId="{78D2F891-5068-4C13-A9F1-D0B7715A96A8}" dt="2024-11-14T21:08:40.887" v="378" actId="47"/>
        <pc:sldMkLst>
          <pc:docMk/>
          <pc:sldMk cId="627923140" sldId="282"/>
        </pc:sldMkLst>
      </pc:sldChg>
      <pc:sldChg chg="addSp modSp add modNotesTx">
        <pc:chgData name="Liz Hess (NAYAMODE INC.)" userId="74b85be0-a6a6-4834-bc00-38636e22e2dc" providerId="ADAL" clId="{78D2F891-5068-4C13-A9F1-D0B7715A96A8}" dt="2024-11-14T21:16:58.959" v="482"/>
        <pc:sldMkLst>
          <pc:docMk/>
          <pc:sldMk cId="3109896919" sldId="282"/>
        </pc:sldMkLst>
        <pc:spChg chg="add mod">
          <ac:chgData name="Liz Hess (NAYAMODE INC.)" userId="74b85be0-a6a6-4834-bc00-38636e22e2dc" providerId="ADAL" clId="{78D2F891-5068-4C13-A9F1-D0B7715A96A8}" dt="2024-11-14T21:16:53.562" v="481"/>
          <ac:spMkLst>
            <pc:docMk/>
            <pc:sldMk cId="3109896919" sldId="282"/>
            <ac:spMk id="2" creationId="{E637A474-2B46-12C3-360D-7D2349D83093}"/>
          </ac:spMkLst>
        </pc:spChg>
        <pc:picChg chg="add mod">
          <ac:chgData name="Liz Hess (NAYAMODE INC.)" userId="74b85be0-a6a6-4834-bc00-38636e22e2dc" providerId="ADAL" clId="{78D2F891-5068-4C13-A9F1-D0B7715A96A8}" dt="2024-11-14T21:16:53.562" v="481"/>
          <ac:picMkLst>
            <pc:docMk/>
            <pc:sldMk cId="3109896919" sldId="282"/>
            <ac:picMk id="3" creationId="{0F51810F-DBCA-314C-C0C2-528BCFE643A9}"/>
          </ac:picMkLst>
        </pc:picChg>
      </pc:sldChg>
      <pc:sldChg chg="addSp modSp add modNotesTx">
        <pc:chgData name="Liz Hess (NAYAMODE INC.)" userId="74b85be0-a6a6-4834-bc00-38636e22e2dc" providerId="ADAL" clId="{78D2F891-5068-4C13-A9F1-D0B7715A96A8}" dt="2024-11-14T21:17:10.235" v="484"/>
        <pc:sldMkLst>
          <pc:docMk/>
          <pc:sldMk cId="304719875" sldId="283"/>
        </pc:sldMkLst>
        <pc:spChg chg="add mod">
          <ac:chgData name="Liz Hess (NAYAMODE INC.)" userId="74b85be0-a6a6-4834-bc00-38636e22e2dc" providerId="ADAL" clId="{78D2F891-5068-4C13-A9F1-D0B7715A96A8}" dt="2024-11-14T21:17:06.722" v="483"/>
          <ac:spMkLst>
            <pc:docMk/>
            <pc:sldMk cId="304719875" sldId="283"/>
            <ac:spMk id="2" creationId="{B6F2EF74-CA10-60CD-0804-3CA965DE4EEB}"/>
          </ac:spMkLst>
        </pc:spChg>
        <pc:picChg chg="add mod">
          <ac:chgData name="Liz Hess (NAYAMODE INC.)" userId="74b85be0-a6a6-4834-bc00-38636e22e2dc" providerId="ADAL" clId="{78D2F891-5068-4C13-A9F1-D0B7715A96A8}" dt="2024-11-14T21:17:06.722" v="483"/>
          <ac:picMkLst>
            <pc:docMk/>
            <pc:sldMk cId="304719875" sldId="283"/>
            <ac:picMk id="3" creationId="{F5B37B6D-6020-D027-1C34-0EFBA11082BE}"/>
          </ac:picMkLst>
        </pc:picChg>
      </pc:sldChg>
      <pc:sldChg chg="del">
        <pc:chgData name="Liz Hess (NAYAMODE INC.)" userId="74b85be0-a6a6-4834-bc00-38636e22e2dc" providerId="ADAL" clId="{78D2F891-5068-4C13-A9F1-D0B7715A96A8}" dt="2024-11-14T21:06:42.639" v="327" actId="47"/>
        <pc:sldMkLst>
          <pc:docMk/>
          <pc:sldMk cId="2576782579" sldId="283"/>
        </pc:sldMkLst>
      </pc:sldChg>
      <pc:sldChg chg="addSp modSp add modAnim modNotesTx">
        <pc:chgData name="Liz Hess (NAYAMODE INC.)" userId="74b85be0-a6a6-4834-bc00-38636e22e2dc" providerId="ADAL" clId="{78D2F891-5068-4C13-A9F1-D0B7715A96A8}" dt="2024-11-14T21:17:23.066" v="486"/>
        <pc:sldMkLst>
          <pc:docMk/>
          <pc:sldMk cId="701325547" sldId="284"/>
        </pc:sldMkLst>
        <pc:spChg chg="add mod">
          <ac:chgData name="Liz Hess (NAYAMODE INC.)" userId="74b85be0-a6a6-4834-bc00-38636e22e2dc" providerId="ADAL" clId="{78D2F891-5068-4C13-A9F1-D0B7715A96A8}" dt="2024-11-14T21:17:18.194" v="485"/>
          <ac:spMkLst>
            <pc:docMk/>
            <pc:sldMk cId="701325547" sldId="284"/>
            <ac:spMk id="2" creationId="{81FAB998-2428-41DA-FB3E-E44CDAD85656}"/>
          </ac:spMkLst>
        </pc:spChg>
        <pc:picChg chg="add mod">
          <ac:chgData name="Liz Hess (NAYAMODE INC.)" userId="74b85be0-a6a6-4834-bc00-38636e22e2dc" providerId="ADAL" clId="{78D2F891-5068-4C13-A9F1-D0B7715A96A8}" dt="2024-11-14T21:17:18.194" v="485"/>
          <ac:picMkLst>
            <pc:docMk/>
            <pc:sldMk cId="701325547" sldId="284"/>
            <ac:picMk id="3" creationId="{521BFD4D-16FB-3DD7-D626-2AF9DA7BF46F}"/>
          </ac:picMkLst>
        </pc:picChg>
        <pc:picChg chg="add mod">
          <ac:chgData name="Liz Hess (NAYAMODE INC.)" userId="74b85be0-a6a6-4834-bc00-38636e22e2dc" providerId="ADAL" clId="{78D2F891-5068-4C13-A9F1-D0B7715A96A8}" dt="2024-11-14T21:17:18.194" v="485"/>
          <ac:picMkLst>
            <pc:docMk/>
            <pc:sldMk cId="701325547" sldId="284"/>
            <ac:picMk id="4" creationId="{4584EAE5-BC1D-5AB5-B0CA-DBE03F560C13}"/>
          </ac:picMkLst>
        </pc:picChg>
        <pc:picChg chg="add mod">
          <ac:chgData name="Liz Hess (NAYAMODE INC.)" userId="74b85be0-a6a6-4834-bc00-38636e22e2dc" providerId="ADAL" clId="{78D2F891-5068-4C13-A9F1-D0B7715A96A8}" dt="2024-11-14T21:17:18.194" v="485"/>
          <ac:picMkLst>
            <pc:docMk/>
            <pc:sldMk cId="701325547" sldId="284"/>
            <ac:picMk id="5" creationId="{ACA02284-47E5-125F-2B18-DD77E4027E0D}"/>
          </ac:picMkLst>
        </pc:picChg>
      </pc:sldChg>
      <pc:sldChg chg="add del">
        <pc:chgData name="Liz Hess (NAYAMODE INC.)" userId="74b85be0-a6a6-4834-bc00-38636e22e2dc" providerId="ADAL" clId="{78D2F891-5068-4C13-A9F1-D0B7715A96A8}" dt="2024-11-14T21:08:40.887" v="378" actId="47"/>
        <pc:sldMkLst>
          <pc:docMk/>
          <pc:sldMk cId="1874515660" sldId="284"/>
        </pc:sldMkLst>
      </pc:sldChg>
      <pc:sldChg chg="addSp modSp add modNotesTx">
        <pc:chgData name="Liz Hess (NAYAMODE INC.)" userId="74b85be0-a6a6-4834-bc00-38636e22e2dc" providerId="ADAL" clId="{78D2F891-5068-4C13-A9F1-D0B7715A96A8}" dt="2024-11-14T21:17:32.999" v="488"/>
        <pc:sldMkLst>
          <pc:docMk/>
          <pc:sldMk cId="312877740" sldId="285"/>
        </pc:sldMkLst>
        <pc:spChg chg="add mod">
          <ac:chgData name="Liz Hess (NAYAMODE INC.)" userId="74b85be0-a6a6-4834-bc00-38636e22e2dc" providerId="ADAL" clId="{78D2F891-5068-4C13-A9F1-D0B7715A96A8}" dt="2024-11-14T21:17:29.052" v="487"/>
          <ac:spMkLst>
            <pc:docMk/>
            <pc:sldMk cId="312877740" sldId="285"/>
            <ac:spMk id="2" creationId="{9A27AD66-5826-1779-8FFE-578B8D847BF4}"/>
          </ac:spMkLst>
        </pc:spChg>
        <pc:picChg chg="add mod">
          <ac:chgData name="Liz Hess (NAYAMODE INC.)" userId="74b85be0-a6a6-4834-bc00-38636e22e2dc" providerId="ADAL" clId="{78D2F891-5068-4C13-A9F1-D0B7715A96A8}" dt="2024-11-14T21:17:29.052" v="487"/>
          <ac:picMkLst>
            <pc:docMk/>
            <pc:sldMk cId="312877740" sldId="285"/>
            <ac:picMk id="3" creationId="{C4DF4AF1-A021-98C7-F177-4F5A4CD08D4B}"/>
          </ac:picMkLst>
        </pc:picChg>
      </pc:sldChg>
      <pc:sldChg chg="add del">
        <pc:chgData name="Liz Hess (NAYAMODE INC.)" userId="74b85be0-a6a6-4834-bc00-38636e22e2dc" providerId="ADAL" clId="{78D2F891-5068-4C13-A9F1-D0B7715A96A8}" dt="2024-11-14T21:08:40.887" v="378" actId="47"/>
        <pc:sldMkLst>
          <pc:docMk/>
          <pc:sldMk cId="486121741" sldId="285"/>
        </pc:sldMkLst>
      </pc:sldChg>
      <pc:sldChg chg="add del">
        <pc:chgData name="Liz Hess (NAYAMODE INC.)" userId="74b85be0-a6a6-4834-bc00-38636e22e2dc" providerId="ADAL" clId="{78D2F891-5068-4C13-A9F1-D0B7715A96A8}" dt="2024-11-14T21:08:40.887" v="378" actId="47"/>
        <pc:sldMkLst>
          <pc:docMk/>
          <pc:sldMk cId="247687114" sldId="286"/>
        </pc:sldMkLst>
      </pc:sldChg>
      <pc:sldChg chg="addSp modSp add modNotesTx">
        <pc:chgData name="Liz Hess (NAYAMODE INC.)" userId="74b85be0-a6a6-4834-bc00-38636e22e2dc" providerId="ADAL" clId="{78D2F891-5068-4C13-A9F1-D0B7715A96A8}" dt="2024-11-14T21:17:52.238" v="490"/>
        <pc:sldMkLst>
          <pc:docMk/>
          <pc:sldMk cId="398423814" sldId="286"/>
        </pc:sldMkLst>
        <pc:spChg chg="add mod">
          <ac:chgData name="Liz Hess (NAYAMODE INC.)" userId="74b85be0-a6a6-4834-bc00-38636e22e2dc" providerId="ADAL" clId="{78D2F891-5068-4C13-A9F1-D0B7715A96A8}" dt="2024-11-14T21:17:45.730" v="489"/>
          <ac:spMkLst>
            <pc:docMk/>
            <pc:sldMk cId="398423814" sldId="286"/>
            <ac:spMk id="2" creationId="{0FBF0596-F637-5047-A2CC-CCBF6D4298F6}"/>
          </ac:spMkLst>
        </pc:spChg>
        <pc:picChg chg="add mod">
          <ac:chgData name="Liz Hess (NAYAMODE INC.)" userId="74b85be0-a6a6-4834-bc00-38636e22e2dc" providerId="ADAL" clId="{78D2F891-5068-4C13-A9F1-D0B7715A96A8}" dt="2024-11-14T21:17:45.730" v="489"/>
          <ac:picMkLst>
            <pc:docMk/>
            <pc:sldMk cId="398423814" sldId="286"/>
            <ac:picMk id="3" creationId="{476537D5-03C2-0784-C547-BAB5E34D543E}"/>
          </ac:picMkLst>
        </pc:picChg>
        <pc:picChg chg="add mod">
          <ac:chgData name="Liz Hess (NAYAMODE INC.)" userId="74b85be0-a6a6-4834-bc00-38636e22e2dc" providerId="ADAL" clId="{78D2F891-5068-4C13-A9F1-D0B7715A96A8}" dt="2024-11-14T21:17:45.730" v="489"/>
          <ac:picMkLst>
            <pc:docMk/>
            <pc:sldMk cId="398423814" sldId="286"/>
            <ac:picMk id="4" creationId="{21F7722C-EA14-AD2B-5AF8-C336FEE4A4C3}"/>
          </ac:picMkLst>
        </pc:picChg>
        <pc:picChg chg="add mod">
          <ac:chgData name="Liz Hess (NAYAMODE INC.)" userId="74b85be0-a6a6-4834-bc00-38636e22e2dc" providerId="ADAL" clId="{78D2F891-5068-4C13-A9F1-D0B7715A96A8}" dt="2024-11-14T21:17:45.730" v="489"/>
          <ac:picMkLst>
            <pc:docMk/>
            <pc:sldMk cId="398423814" sldId="286"/>
            <ac:picMk id="5" creationId="{7EDF891F-81A8-C3C0-D04E-FD4EF83C9F00}"/>
          </ac:picMkLst>
        </pc:picChg>
      </pc:sldChg>
      <pc:sldChg chg="addSp modSp add modNotesTx">
        <pc:chgData name="Liz Hess (NAYAMODE INC.)" userId="74b85be0-a6a6-4834-bc00-38636e22e2dc" providerId="ADAL" clId="{78D2F891-5068-4C13-A9F1-D0B7715A96A8}" dt="2024-11-14T21:18:06.162" v="492"/>
        <pc:sldMkLst>
          <pc:docMk/>
          <pc:sldMk cId="1949828423" sldId="287"/>
        </pc:sldMkLst>
        <pc:spChg chg="add mod">
          <ac:chgData name="Liz Hess (NAYAMODE INC.)" userId="74b85be0-a6a6-4834-bc00-38636e22e2dc" providerId="ADAL" clId="{78D2F891-5068-4C13-A9F1-D0B7715A96A8}" dt="2024-11-14T21:18:00.663" v="491"/>
          <ac:spMkLst>
            <pc:docMk/>
            <pc:sldMk cId="1949828423" sldId="287"/>
            <ac:spMk id="8" creationId="{0218DB27-CCEA-0916-0997-2121BDDE9DF6}"/>
          </ac:spMkLst>
        </pc:spChg>
        <pc:picChg chg="add mod">
          <ac:chgData name="Liz Hess (NAYAMODE INC.)" userId="74b85be0-a6a6-4834-bc00-38636e22e2dc" providerId="ADAL" clId="{78D2F891-5068-4C13-A9F1-D0B7715A96A8}" dt="2024-11-14T21:18:00.663" v="491"/>
          <ac:picMkLst>
            <pc:docMk/>
            <pc:sldMk cId="1949828423" sldId="287"/>
            <ac:picMk id="9" creationId="{589D64BF-6A0D-1D31-4BA2-C5B3343FE36C}"/>
          </ac:picMkLst>
        </pc:picChg>
        <pc:picChg chg="add mod">
          <ac:chgData name="Liz Hess (NAYAMODE INC.)" userId="74b85be0-a6a6-4834-bc00-38636e22e2dc" providerId="ADAL" clId="{78D2F891-5068-4C13-A9F1-D0B7715A96A8}" dt="2024-11-14T21:18:00.663" v="491"/>
          <ac:picMkLst>
            <pc:docMk/>
            <pc:sldMk cId="1949828423" sldId="287"/>
            <ac:picMk id="10" creationId="{5E0DAD4C-98D9-FDE3-3941-E0D8BC905075}"/>
          </ac:picMkLst>
        </pc:picChg>
        <pc:picChg chg="add mod">
          <ac:chgData name="Liz Hess (NAYAMODE INC.)" userId="74b85be0-a6a6-4834-bc00-38636e22e2dc" providerId="ADAL" clId="{78D2F891-5068-4C13-A9F1-D0B7715A96A8}" dt="2024-11-14T21:18:00.663" v="491"/>
          <ac:picMkLst>
            <pc:docMk/>
            <pc:sldMk cId="1949828423" sldId="287"/>
            <ac:picMk id="11" creationId="{A4DAB4EF-9BB3-893E-0A4A-2938498D3BDC}"/>
          </ac:picMkLst>
        </pc:picChg>
      </pc:sldChg>
      <pc:sldChg chg="add del">
        <pc:chgData name="Liz Hess (NAYAMODE INC.)" userId="74b85be0-a6a6-4834-bc00-38636e22e2dc" providerId="ADAL" clId="{78D2F891-5068-4C13-A9F1-D0B7715A96A8}" dt="2024-11-14T21:08:40.887" v="378" actId="47"/>
        <pc:sldMkLst>
          <pc:docMk/>
          <pc:sldMk cId="2589093332" sldId="287"/>
        </pc:sldMkLst>
      </pc:sldChg>
      <pc:sldChg chg="add del">
        <pc:chgData name="Liz Hess (NAYAMODE INC.)" userId="74b85be0-a6a6-4834-bc00-38636e22e2dc" providerId="ADAL" clId="{78D2F891-5068-4C13-A9F1-D0B7715A96A8}" dt="2024-11-14T21:08:40.887" v="378" actId="47"/>
        <pc:sldMkLst>
          <pc:docMk/>
          <pc:sldMk cId="4050245090" sldId="288"/>
        </pc:sldMkLst>
      </pc:sldChg>
      <pc:sldChg chg="add del">
        <pc:chgData name="Liz Hess (NAYAMODE INC.)" userId="74b85be0-a6a6-4834-bc00-38636e22e2dc" providerId="ADAL" clId="{78D2F891-5068-4C13-A9F1-D0B7715A96A8}" dt="2024-11-14T21:08:40.887" v="378" actId="47"/>
        <pc:sldMkLst>
          <pc:docMk/>
          <pc:sldMk cId="4226123904" sldId="289"/>
        </pc:sldMkLst>
      </pc:sldChg>
      <pc:sldChg chg="add del">
        <pc:chgData name="Liz Hess (NAYAMODE INC.)" userId="74b85be0-a6a6-4834-bc00-38636e22e2dc" providerId="ADAL" clId="{78D2F891-5068-4C13-A9F1-D0B7715A96A8}" dt="2024-11-14T21:08:40.887" v="378" actId="47"/>
        <pc:sldMkLst>
          <pc:docMk/>
          <pc:sldMk cId="107211517" sldId="290"/>
        </pc:sldMkLst>
      </pc:sldChg>
      <pc:sldChg chg="modSp add mod">
        <pc:chgData name="Liz Hess (NAYAMODE INC.)" userId="74b85be0-a6a6-4834-bc00-38636e22e2dc" providerId="ADAL" clId="{78D2F891-5068-4C13-A9F1-D0B7715A96A8}" dt="2024-11-14T21:06:29.317" v="324" actId="20577"/>
        <pc:sldMkLst>
          <pc:docMk/>
          <pc:sldMk cId="3088663546" sldId="291"/>
        </pc:sldMkLst>
        <pc:spChg chg="mod">
          <ac:chgData name="Liz Hess (NAYAMODE INC.)" userId="74b85be0-a6a6-4834-bc00-38636e22e2dc" providerId="ADAL" clId="{78D2F891-5068-4C13-A9F1-D0B7715A96A8}" dt="2024-11-14T21:06:29.317" v="324" actId="20577"/>
          <ac:spMkLst>
            <pc:docMk/>
            <pc:sldMk cId="3088663546" sldId="291"/>
            <ac:spMk id="2" creationId="{7C9F34D1-990E-35DA-609B-59F51A687298}"/>
          </ac:spMkLst>
        </pc:spChg>
      </pc:sldChg>
      <pc:sldChg chg="add del">
        <pc:chgData name="Liz Hess (NAYAMODE INC.)" userId="74b85be0-a6a6-4834-bc00-38636e22e2dc" providerId="ADAL" clId="{78D2F891-5068-4C13-A9F1-D0B7715A96A8}" dt="2024-11-14T21:08:55.463" v="392" actId="47"/>
        <pc:sldMkLst>
          <pc:docMk/>
          <pc:sldMk cId="3499136941" sldId="292"/>
        </pc:sldMkLst>
      </pc:sldChg>
      <pc:sldChg chg="add del">
        <pc:chgData name="Liz Hess (NAYAMODE INC.)" userId="74b85be0-a6a6-4834-bc00-38636e22e2dc" providerId="ADAL" clId="{78D2F891-5068-4C13-A9F1-D0B7715A96A8}" dt="2024-11-14T21:08:56.904" v="393" actId="47"/>
        <pc:sldMkLst>
          <pc:docMk/>
          <pc:sldMk cId="2901612074" sldId="293"/>
        </pc:sldMkLst>
      </pc:sldChg>
      <pc:sldChg chg="add del">
        <pc:chgData name="Liz Hess (NAYAMODE INC.)" userId="74b85be0-a6a6-4834-bc00-38636e22e2dc" providerId="ADAL" clId="{78D2F891-5068-4C13-A9F1-D0B7715A96A8}" dt="2024-11-14T21:13:36.992" v="445"/>
        <pc:sldMkLst>
          <pc:docMk/>
          <pc:sldMk cId="228143636" sldId="306"/>
        </pc:sldMkLst>
      </pc:sldChg>
      <pc:sldChg chg="del">
        <pc:chgData name="Liz Hess (NAYAMODE INC.)" userId="74b85be0-a6a6-4834-bc00-38636e22e2dc" providerId="ADAL" clId="{78D2F891-5068-4C13-A9F1-D0B7715A96A8}" dt="2024-11-14T21:06:42.639" v="327" actId="47"/>
        <pc:sldMkLst>
          <pc:docMk/>
          <pc:sldMk cId="3210804094" sldId="306"/>
        </pc:sldMkLst>
      </pc:sldChg>
      <pc:sldChg chg="del">
        <pc:chgData name="Liz Hess (NAYAMODE INC.)" userId="74b85be0-a6a6-4834-bc00-38636e22e2dc" providerId="ADAL" clId="{78D2F891-5068-4C13-A9F1-D0B7715A96A8}" dt="2024-11-14T21:06:42.639" v="327" actId="47"/>
        <pc:sldMkLst>
          <pc:docMk/>
          <pc:sldMk cId="2552620701" sldId="316"/>
        </pc:sldMkLst>
      </pc:sldChg>
      <pc:sldChg chg="del">
        <pc:chgData name="Liz Hess (NAYAMODE INC.)" userId="74b85be0-a6a6-4834-bc00-38636e22e2dc" providerId="ADAL" clId="{78D2F891-5068-4C13-A9F1-D0B7715A96A8}" dt="2024-11-14T21:06:42.639" v="327" actId="47"/>
        <pc:sldMkLst>
          <pc:docMk/>
          <pc:sldMk cId="2986174901" sldId="320"/>
        </pc:sldMkLst>
      </pc:sldChg>
      <pc:sldChg chg="del">
        <pc:chgData name="Liz Hess (NAYAMODE INC.)" userId="74b85be0-a6a6-4834-bc00-38636e22e2dc" providerId="ADAL" clId="{78D2F891-5068-4C13-A9F1-D0B7715A96A8}" dt="2024-11-14T21:06:42.639" v="327" actId="47"/>
        <pc:sldMkLst>
          <pc:docMk/>
          <pc:sldMk cId="976048134" sldId="5979"/>
        </pc:sldMkLst>
      </pc:sldChg>
      <pc:sldChg chg="modSp mod modNotesTx">
        <pc:chgData name="Liz Hess (NAYAMODE INC.)" userId="74b85be0-a6a6-4834-bc00-38636e22e2dc" providerId="ADAL" clId="{78D2F891-5068-4C13-A9F1-D0B7715A96A8}" dt="2024-11-14T20:56:15.160" v="34"/>
        <pc:sldMkLst>
          <pc:docMk/>
          <pc:sldMk cId="1516329720" sldId="2147479558"/>
        </pc:sldMkLst>
        <pc:spChg chg="mod">
          <ac:chgData name="Liz Hess (NAYAMODE INC.)" userId="74b85be0-a6a6-4834-bc00-38636e22e2dc" providerId="ADAL" clId="{78D2F891-5068-4C13-A9F1-D0B7715A96A8}" dt="2024-11-14T20:54:06.873" v="10" actId="20577"/>
          <ac:spMkLst>
            <pc:docMk/>
            <pc:sldMk cId="1516329720" sldId="2147479558"/>
            <ac:spMk id="2" creationId="{180B38D1-E2F8-742C-4FCE-E6625635BAC6}"/>
          </ac:spMkLst>
        </pc:spChg>
        <pc:spChg chg="mod">
          <ac:chgData name="Liz Hess (NAYAMODE INC.)" userId="74b85be0-a6a6-4834-bc00-38636e22e2dc" providerId="ADAL" clId="{78D2F891-5068-4C13-A9F1-D0B7715A96A8}" dt="2024-11-14T20:54:12.074" v="16" actId="20577"/>
          <ac:spMkLst>
            <pc:docMk/>
            <pc:sldMk cId="1516329720" sldId="2147479558"/>
            <ac:spMk id="4" creationId="{1E71139D-2842-E8E8-3EC0-3352A15159A0}"/>
          </ac:spMkLst>
        </pc:spChg>
      </pc:sldChg>
      <pc:sldChg chg="addSp delSp modSp mod delAnim modAnim">
        <pc:chgData name="Liz Hess (NAYAMODE INC.)" userId="74b85be0-a6a6-4834-bc00-38636e22e2dc" providerId="ADAL" clId="{78D2F891-5068-4C13-A9F1-D0B7715A96A8}" dt="2024-11-14T21:07:26.172" v="351" actId="1038"/>
        <pc:sldMkLst>
          <pc:docMk/>
          <pc:sldMk cId="3973720047" sldId="2147481022"/>
        </pc:sldMkLst>
        <pc:spChg chg="add mod">
          <ac:chgData name="Liz Hess (NAYAMODE INC.)" userId="74b85be0-a6a6-4834-bc00-38636e22e2dc" providerId="ADAL" clId="{78D2F891-5068-4C13-A9F1-D0B7715A96A8}" dt="2024-11-14T21:07:26.172" v="351" actId="1038"/>
          <ac:spMkLst>
            <pc:docMk/>
            <pc:sldMk cId="3973720047" sldId="2147481022"/>
            <ac:spMk id="4" creationId="{CB563854-EB7D-7923-2D5E-2C2D4966AB5A}"/>
          </ac:spMkLst>
        </pc:spChg>
        <pc:spChg chg="add mod">
          <ac:chgData name="Liz Hess (NAYAMODE INC.)" userId="74b85be0-a6a6-4834-bc00-38636e22e2dc" providerId="ADAL" clId="{78D2F891-5068-4C13-A9F1-D0B7715A96A8}" dt="2024-11-14T21:07:26.172" v="351" actId="1038"/>
          <ac:spMkLst>
            <pc:docMk/>
            <pc:sldMk cId="3973720047" sldId="2147481022"/>
            <ac:spMk id="6" creationId="{C33C8E3D-C174-596F-6CF4-478E226B8EA5}"/>
          </ac:spMkLst>
        </pc:spChg>
      </pc:sldChg>
      <pc:sldChg chg="addSp delSp modSp mod delAnim modAnim">
        <pc:chgData name="Liz Hess (NAYAMODE INC.)" userId="74b85be0-a6a6-4834-bc00-38636e22e2dc" providerId="ADAL" clId="{78D2F891-5068-4C13-A9F1-D0B7715A96A8}" dt="2024-11-14T21:07:50.507" v="367" actId="1037"/>
        <pc:sldMkLst>
          <pc:docMk/>
          <pc:sldMk cId="686557299" sldId="2147481023"/>
        </pc:sldMkLst>
        <pc:spChg chg="add mod">
          <ac:chgData name="Liz Hess (NAYAMODE INC.)" userId="74b85be0-a6a6-4834-bc00-38636e22e2dc" providerId="ADAL" clId="{78D2F891-5068-4C13-A9F1-D0B7715A96A8}" dt="2024-11-14T21:07:50.507" v="367" actId="1037"/>
          <ac:spMkLst>
            <pc:docMk/>
            <pc:sldMk cId="686557299" sldId="2147481023"/>
            <ac:spMk id="2" creationId="{CC9BFBFE-F44F-E4E4-0DD6-91BD53DE2B71}"/>
          </ac:spMkLst>
        </pc:spChg>
        <pc:spChg chg="add mod">
          <ac:chgData name="Liz Hess (NAYAMODE INC.)" userId="74b85be0-a6a6-4834-bc00-38636e22e2dc" providerId="ADAL" clId="{78D2F891-5068-4C13-A9F1-D0B7715A96A8}" dt="2024-11-14T21:07:50.507" v="367" actId="1037"/>
          <ac:spMkLst>
            <pc:docMk/>
            <pc:sldMk cId="686557299" sldId="2147481023"/>
            <ac:spMk id="3" creationId="{E231D235-95B4-40F8-C795-D4270C3FD0C5}"/>
          </ac:spMkLst>
        </pc:spChg>
        <pc:spChg chg="mod">
          <ac:chgData name="Liz Hess (NAYAMODE INC.)" userId="74b85be0-a6a6-4834-bc00-38636e22e2dc" providerId="ADAL" clId="{78D2F891-5068-4C13-A9F1-D0B7715A96A8}" dt="2024-11-14T21:07:36.510" v="352" actId="207"/>
          <ac:spMkLst>
            <pc:docMk/>
            <pc:sldMk cId="686557299" sldId="2147481023"/>
            <ac:spMk id="5" creationId="{F6CEEA3B-96FE-810D-41C3-17018E44D878}"/>
          </ac:spMkLst>
        </pc:spChg>
      </pc:sldChg>
      <pc:sldChg chg="del">
        <pc:chgData name="Liz Hess (NAYAMODE INC.)" userId="74b85be0-a6a6-4834-bc00-38636e22e2dc" providerId="ADAL" clId="{78D2F891-5068-4C13-A9F1-D0B7715A96A8}" dt="2024-11-14T21:06:42.639" v="327" actId="47"/>
        <pc:sldMkLst>
          <pc:docMk/>
          <pc:sldMk cId="3100944792" sldId="2147481580"/>
        </pc:sldMkLst>
      </pc:sldChg>
      <pc:sldChg chg="delSp modSp mod">
        <pc:chgData name="Liz Hess (NAYAMODE INC.)" userId="74b85be0-a6a6-4834-bc00-38636e22e2dc" providerId="ADAL" clId="{78D2F891-5068-4C13-A9F1-D0B7715A96A8}" dt="2024-11-14T20:53:58.232" v="4" actId="20577"/>
        <pc:sldMkLst>
          <pc:docMk/>
          <pc:sldMk cId="677214948" sldId="2147483364"/>
        </pc:sldMkLst>
        <pc:spChg chg="mod">
          <ac:chgData name="Liz Hess (NAYAMODE INC.)" userId="74b85be0-a6a6-4834-bc00-38636e22e2dc" providerId="ADAL" clId="{78D2F891-5068-4C13-A9F1-D0B7715A96A8}" dt="2024-11-14T20:53:58.232" v="4" actId="20577"/>
          <ac:spMkLst>
            <pc:docMk/>
            <pc:sldMk cId="677214948" sldId="2147483364"/>
            <ac:spMk id="5" creationId="{4C477C08-2A4B-311A-5903-253423B03022}"/>
          </ac:spMkLst>
        </pc:spChg>
      </pc:sldChg>
      <pc:sldChg chg="add del">
        <pc:chgData name="Liz Hess (NAYAMODE INC.)" userId="74b85be0-a6a6-4834-bc00-38636e22e2dc" providerId="ADAL" clId="{78D2F891-5068-4C13-A9F1-D0B7715A96A8}" dt="2024-11-14T21:13:36.992" v="445"/>
        <pc:sldMkLst>
          <pc:docMk/>
          <pc:sldMk cId="260650060" sldId="2147483627"/>
        </pc:sldMkLst>
      </pc:sldChg>
      <pc:sldChg chg="delSp modSp mod">
        <pc:chgData name="Liz Hess (NAYAMODE INC.)" userId="74b85be0-a6a6-4834-bc00-38636e22e2dc" providerId="ADAL" clId="{78D2F891-5068-4C13-A9F1-D0B7715A96A8}" dt="2024-11-14T20:59:18.595" v="123" actId="478"/>
        <pc:sldMkLst>
          <pc:docMk/>
          <pc:sldMk cId="3083923658" sldId="2147483642"/>
        </pc:sldMkLst>
        <pc:spChg chg="mod">
          <ac:chgData name="Liz Hess (NAYAMODE INC.)" userId="74b85be0-a6a6-4834-bc00-38636e22e2dc" providerId="ADAL" clId="{78D2F891-5068-4C13-A9F1-D0B7715A96A8}" dt="2024-11-14T20:59:16.471" v="122" actId="20577"/>
          <ac:spMkLst>
            <pc:docMk/>
            <pc:sldMk cId="3083923658" sldId="2147483642"/>
            <ac:spMk id="2" creationId="{95D2D76F-FC60-CB5B-054B-D93A10A43B91}"/>
          </ac:spMkLst>
        </pc:spChg>
      </pc:sldChg>
      <pc:sldChg chg="delSp modSp mod">
        <pc:chgData name="Liz Hess (NAYAMODE INC.)" userId="74b85be0-a6a6-4834-bc00-38636e22e2dc" providerId="ADAL" clId="{78D2F891-5068-4C13-A9F1-D0B7715A96A8}" dt="2024-11-14T21:03:20.916" v="187" actId="478"/>
        <pc:sldMkLst>
          <pc:docMk/>
          <pc:sldMk cId="3025238970" sldId="2147483643"/>
        </pc:sldMkLst>
        <pc:spChg chg="mod">
          <ac:chgData name="Liz Hess (NAYAMODE INC.)" userId="74b85be0-a6a6-4834-bc00-38636e22e2dc" providerId="ADAL" clId="{78D2F891-5068-4C13-A9F1-D0B7715A96A8}" dt="2024-11-14T21:03:16.874" v="186" actId="20577"/>
          <ac:spMkLst>
            <pc:docMk/>
            <pc:sldMk cId="3025238970" sldId="2147483643"/>
            <ac:spMk id="4" creationId="{6F02F35C-D621-CB66-2249-2BBF04B29C89}"/>
          </ac:spMkLst>
        </pc:spChg>
      </pc:sldChg>
      <pc:sldChg chg="del">
        <pc:chgData name="Liz Hess (NAYAMODE INC.)" userId="74b85be0-a6a6-4834-bc00-38636e22e2dc" providerId="ADAL" clId="{78D2F891-5068-4C13-A9F1-D0B7715A96A8}" dt="2024-11-14T21:06:42.639" v="327" actId="47"/>
        <pc:sldMkLst>
          <pc:docMk/>
          <pc:sldMk cId="2475490562" sldId="2147483644"/>
        </pc:sldMkLst>
      </pc:sldChg>
      <pc:sldChg chg="addSp modSp add mod modNotesTx">
        <pc:chgData name="Liz Hess (NAYAMODE INC.)" userId="74b85be0-a6a6-4834-bc00-38636e22e2dc" providerId="ADAL" clId="{78D2F891-5068-4C13-A9F1-D0B7715A96A8}" dt="2024-11-14T20:56:04.795" v="33"/>
        <pc:sldMkLst>
          <pc:docMk/>
          <pc:sldMk cId="4110372206" sldId="2147483645"/>
        </pc:sldMkLst>
        <pc:spChg chg="mod">
          <ac:chgData name="Liz Hess (NAYAMODE INC.)" userId="74b85be0-a6a6-4834-bc00-38636e22e2dc" providerId="ADAL" clId="{78D2F891-5068-4C13-A9F1-D0B7715A96A8}" dt="2024-11-14T20:55:58.046" v="32" actId="1076"/>
          <ac:spMkLst>
            <pc:docMk/>
            <pc:sldMk cId="4110372206" sldId="2147483645"/>
            <ac:spMk id="4" creationId="{93526C5B-27FC-4932-7523-A17960BE4E89}"/>
          </ac:spMkLst>
        </pc:spChg>
        <pc:picChg chg="add mod">
          <ac:chgData name="Liz Hess (NAYAMODE INC.)" userId="74b85be0-a6a6-4834-bc00-38636e22e2dc" providerId="ADAL" clId="{78D2F891-5068-4C13-A9F1-D0B7715A96A8}" dt="2024-11-14T20:55:53.909" v="31"/>
          <ac:picMkLst>
            <pc:docMk/>
            <pc:sldMk cId="4110372206" sldId="2147483645"/>
            <ac:picMk id="2" creationId="{981BA625-51ED-89F1-FD5C-6A9D88296F07}"/>
          </ac:picMkLst>
        </pc:picChg>
        <pc:picChg chg="add mod">
          <ac:chgData name="Liz Hess (NAYAMODE INC.)" userId="74b85be0-a6a6-4834-bc00-38636e22e2dc" providerId="ADAL" clId="{78D2F891-5068-4C13-A9F1-D0B7715A96A8}" dt="2024-11-14T20:55:53.909" v="31"/>
          <ac:picMkLst>
            <pc:docMk/>
            <pc:sldMk cId="4110372206" sldId="2147483645"/>
            <ac:picMk id="3" creationId="{DC7DA8C6-3FAA-4D0B-5CA1-ED9BFB9B1763}"/>
          </ac:picMkLst>
        </pc:picChg>
        <pc:picChg chg="add mod">
          <ac:chgData name="Liz Hess (NAYAMODE INC.)" userId="74b85be0-a6a6-4834-bc00-38636e22e2dc" providerId="ADAL" clId="{78D2F891-5068-4C13-A9F1-D0B7715A96A8}" dt="2024-11-14T20:55:53.909" v="31"/>
          <ac:picMkLst>
            <pc:docMk/>
            <pc:sldMk cId="4110372206" sldId="2147483645"/>
            <ac:picMk id="5" creationId="{A1EB19C8-22DD-2E00-CF1F-ED3E40A07574}"/>
          </ac:picMkLst>
        </pc:picChg>
        <pc:picChg chg="add mod">
          <ac:chgData name="Liz Hess (NAYAMODE INC.)" userId="74b85be0-a6a6-4834-bc00-38636e22e2dc" providerId="ADAL" clId="{78D2F891-5068-4C13-A9F1-D0B7715A96A8}" dt="2024-11-14T20:55:53.909" v="31"/>
          <ac:picMkLst>
            <pc:docMk/>
            <pc:sldMk cId="4110372206" sldId="2147483645"/>
            <ac:picMk id="6" creationId="{70A466E2-699D-057C-09D7-5B2D1AC82919}"/>
          </ac:picMkLst>
        </pc:picChg>
      </pc:sldChg>
      <pc:sldChg chg="addSp delSp modSp add mod modNotesTx">
        <pc:chgData name="Liz Hess (NAYAMODE INC.)" userId="74b85be0-a6a6-4834-bc00-38636e22e2dc" providerId="ADAL" clId="{78D2F891-5068-4C13-A9F1-D0B7715A96A8}" dt="2024-11-14T20:56:49.999" v="41"/>
        <pc:sldMkLst>
          <pc:docMk/>
          <pc:sldMk cId="123477825" sldId="2147483646"/>
        </pc:sldMkLst>
        <pc:spChg chg="mod">
          <ac:chgData name="Liz Hess (NAYAMODE INC.)" userId="74b85be0-a6a6-4834-bc00-38636e22e2dc" providerId="ADAL" clId="{78D2F891-5068-4C13-A9F1-D0B7715A96A8}" dt="2024-11-14T20:56:33.594" v="38"/>
          <ac:spMkLst>
            <pc:docMk/>
            <pc:sldMk cId="123477825" sldId="2147483646"/>
            <ac:spMk id="4" creationId="{C5BDB1D8-BD82-E841-6BA5-B22217657B42}"/>
          </ac:spMkLst>
        </pc:spChg>
        <pc:picChg chg="add mod">
          <ac:chgData name="Liz Hess (NAYAMODE INC.)" userId="74b85be0-a6a6-4834-bc00-38636e22e2dc" providerId="ADAL" clId="{78D2F891-5068-4C13-A9F1-D0B7715A96A8}" dt="2024-11-14T20:56:42.887" v="40"/>
          <ac:picMkLst>
            <pc:docMk/>
            <pc:sldMk cId="123477825" sldId="2147483646"/>
            <ac:picMk id="8" creationId="{B84E953B-F654-08D6-8F0B-FB898B73BAED}"/>
          </ac:picMkLst>
        </pc:picChg>
        <pc:picChg chg="add mod">
          <ac:chgData name="Liz Hess (NAYAMODE INC.)" userId="74b85be0-a6a6-4834-bc00-38636e22e2dc" providerId="ADAL" clId="{78D2F891-5068-4C13-A9F1-D0B7715A96A8}" dt="2024-11-14T20:56:42.887" v="40"/>
          <ac:picMkLst>
            <pc:docMk/>
            <pc:sldMk cId="123477825" sldId="2147483646"/>
            <ac:picMk id="9" creationId="{87422F0C-4245-78C4-7D82-17487DB816FE}"/>
          </ac:picMkLst>
        </pc:picChg>
        <pc:picChg chg="add mod">
          <ac:chgData name="Liz Hess (NAYAMODE INC.)" userId="74b85be0-a6a6-4834-bc00-38636e22e2dc" providerId="ADAL" clId="{78D2F891-5068-4C13-A9F1-D0B7715A96A8}" dt="2024-11-14T20:56:42.887" v="40"/>
          <ac:picMkLst>
            <pc:docMk/>
            <pc:sldMk cId="123477825" sldId="2147483646"/>
            <ac:picMk id="10" creationId="{A26D58BA-E1A6-FBEE-A000-CDAD68C5CD13}"/>
          </ac:picMkLst>
        </pc:picChg>
      </pc:sldChg>
      <pc:sldChg chg="addSp delSp modSp add mod modNotesTx">
        <pc:chgData name="Liz Hess (NAYAMODE INC.)" userId="74b85be0-a6a6-4834-bc00-38636e22e2dc" providerId="ADAL" clId="{78D2F891-5068-4C13-A9F1-D0B7715A96A8}" dt="2024-11-14T20:57:24.377" v="60"/>
        <pc:sldMkLst>
          <pc:docMk/>
          <pc:sldMk cId="181048486" sldId="2147483647"/>
        </pc:sldMkLst>
        <pc:spChg chg="add mod">
          <ac:chgData name="Liz Hess (NAYAMODE INC.)" userId="74b85be0-a6a6-4834-bc00-38636e22e2dc" providerId="ADAL" clId="{78D2F891-5068-4C13-A9F1-D0B7715A96A8}" dt="2024-11-14T20:57:14.922" v="59"/>
          <ac:spMkLst>
            <pc:docMk/>
            <pc:sldMk cId="181048486" sldId="2147483647"/>
            <ac:spMk id="2" creationId="{940D25D4-F75A-1A7B-1381-396BA8796B1B}"/>
          </ac:spMkLst>
        </pc:spChg>
        <pc:spChg chg="add mod">
          <ac:chgData name="Liz Hess (NAYAMODE INC.)" userId="74b85be0-a6a6-4834-bc00-38636e22e2dc" providerId="ADAL" clId="{78D2F891-5068-4C13-A9F1-D0B7715A96A8}" dt="2024-11-14T20:57:14.922" v="59"/>
          <ac:spMkLst>
            <pc:docMk/>
            <pc:sldMk cId="181048486" sldId="2147483647"/>
            <ac:spMk id="3" creationId="{F3128BFC-78C8-F937-3FBD-CBB56000A696}"/>
          </ac:spMkLst>
        </pc:spChg>
        <pc:spChg chg="mod">
          <ac:chgData name="Liz Hess (NAYAMODE INC.)" userId="74b85be0-a6a6-4834-bc00-38636e22e2dc" providerId="ADAL" clId="{78D2F891-5068-4C13-A9F1-D0B7715A96A8}" dt="2024-11-14T20:57:05.857" v="57" actId="20577"/>
          <ac:spMkLst>
            <pc:docMk/>
            <pc:sldMk cId="181048486" sldId="2147483647"/>
            <ac:spMk id="4" creationId="{69B715C9-E9AE-AE68-B17B-8FF872ED6A57}"/>
          </ac:spMkLst>
        </pc:spChg>
        <pc:spChg chg="add mod">
          <ac:chgData name="Liz Hess (NAYAMODE INC.)" userId="74b85be0-a6a6-4834-bc00-38636e22e2dc" providerId="ADAL" clId="{78D2F891-5068-4C13-A9F1-D0B7715A96A8}" dt="2024-11-14T20:57:14.922" v="59"/>
          <ac:spMkLst>
            <pc:docMk/>
            <pc:sldMk cId="181048486" sldId="2147483647"/>
            <ac:spMk id="6" creationId="{4E2524F8-F81F-5E6A-249A-ADBFB6C5492B}"/>
          </ac:spMkLst>
        </pc:spChg>
        <pc:spChg chg="add mod">
          <ac:chgData name="Liz Hess (NAYAMODE INC.)" userId="74b85be0-a6a6-4834-bc00-38636e22e2dc" providerId="ADAL" clId="{78D2F891-5068-4C13-A9F1-D0B7715A96A8}" dt="2024-11-14T20:57:14.922" v="59"/>
          <ac:spMkLst>
            <pc:docMk/>
            <pc:sldMk cId="181048486" sldId="2147483647"/>
            <ac:spMk id="7" creationId="{1FDC70A6-69AB-14EA-A6FB-BEB494C54104}"/>
          </ac:spMkLst>
        </pc:spChg>
        <pc:spChg chg="add mod">
          <ac:chgData name="Liz Hess (NAYAMODE INC.)" userId="74b85be0-a6a6-4834-bc00-38636e22e2dc" providerId="ADAL" clId="{78D2F891-5068-4C13-A9F1-D0B7715A96A8}" dt="2024-11-14T20:57:14.922" v="59"/>
          <ac:spMkLst>
            <pc:docMk/>
            <pc:sldMk cId="181048486" sldId="2147483647"/>
            <ac:spMk id="11" creationId="{875FB4EC-EC65-6079-D439-FA217AAF4441}"/>
          </ac:spMkLst>
        </pc:spChg>
        <pc:spChg chg="add mod">
          <ac:chgData name="Liz Hess (NAYAMODE INC.)" userId="74b85be0-a6a6-4834-bc00-38636e22e2dc" providerId="ADAL" clId="{78D2F891-5068-4C13-A9F1-D0B7715A96A8}" dt="2024-11-14T20:57:14.922" v="59"/>
          <ac:spMkLst>
            <pc:docMk/>
            <pc:sldMk cId="181048486" sldId="2147483647"/>
            <ac:spMk id="13" creationId="{0C07A9EA-370B-91FA-77A0-EDC5FE9224A4}"/>
          </ac:spMkLst>
        </pc:spChg>
        <pc:spChg chg="add mod">
          <ac:chgData name="Liz Hess (NAYAMODE INC.)" userId="74b85be0-a6a6-4834-bc00-38636e22e2dc" providerId="ADAL" clId="{78D2F891-5068-4C13-A9F1-D0B7715A96A8}" dt="2024-11-14T20:57:14.922" v="59"/>
          <ac:spMkLst>
            <pc:docMk/>
            <pc:sldMk cId="181048486" sldId="2147483647"/>
            <ac:spMk id="14" creationId="{8AEAB0A0-C5E9-8475-FFD1-1AC4D85A94F5}"/>
          </ac:spMkLst>
        </pc:spChg>
        <pc:picChg chg="add mod">
          <ac:chgData name="Liz Hess (NAYAMODE INC.)" userId="74b85be0-a6a6-4834-bc00-38636e22e2dc" providerId="ADAL" clId="{78D2F891-5068-4C13-A9F1-D0B7715A96A8}" dt="2024-11-14T20:57:14.922" v="59"/>
          <ac:picMkLst>
            <pc:docMk/>
            <pc:sldMk cId="181048486" sldId="2147483647"/>
            <ac:picMk id="5" creationId="{5FAA6895-DF8E-A93B-D946-30E274C32162}"/>
          </ac:picMkLst>
        </pc:picChg>
        <pc:picChg chg="add mod">
          <ac:chgData name="Liz Hess (NAYAMODE INC.)" userId="74b85be0-a6a6-4834-bc00-38636e22e2dc" providerId="ADAL" clId="{78D2F891-5068-4C13-A9F1-D0B7715A96A8}" dt="2024-11-14T20:57:14.922" v="59"/>
          <ac:picMkLst>
            <pc:docMk/>
            <pc:sldMk cId="181048486" sldId="2147483647"/>
            <ac:picMk id="12" creationId="{050CDF09-20EC-FC91-115A-4BFE2DF49231}"/>
          </ac:picMkLst>
        </pc:picChg>
        <pc:picChg chg="add mod">
          <ac:chgData name="Liz Hess (NAYAMODE INC.)" userId="74b85be0-a6a6-4834-bc00-38636e22e2dc" providerId="ADAL" clId="{78D2F891-5068-4C13-A9F1-D0B7715A96A8}" dt="2024-11-14T20:57:14.922" v="59"/>
          <ac:picMkLst>
            <pc:docMk/>
            <pc:sldMk cId="181048486" sldId="2147483647"/>
            <ac:picMk id="15" creationId="{6CC15D9D-CC13-4654-BDFE-8612965FB68B}"/>
          </ac:picMkLst>
        </pc:picChg>
      </pc:sldChg>
    </pc:docChg>
  </pc:docChgLst>
  <pc:docChgLst>
    <pc:chgData name="Jessie Hwang (MCAG)" userId="85f2306c-fd56-49d2-8dff-e96751c6f345" providerId="ADAL" clId="{A9A0C380-5636-42B7-B594-6DE07A13D5AC}"/>
    <pc:docChg chg="custSel addSld delSld modSld delSection modSection">
      <pc:chgData name="Jessie Hwang (MCAG)" userId="85f2306c-fd56-49d2-8dff-e96751c6f345" providerId="ADAL" clId="{A9A0C380-5636-42B7-B594-6DE07A13D5AC}" dt="2024-12-12T01:32:53.040" v="30" actId="17851"/>
      <pc:docMkLst>
        <pc:docMk/>
      </pc:docMkLst>
      <pc:sldChg chg="addSp delSp modSp mod">
        <pc:chgData name="Jessie Hwang (MCAG)" userId="85f2306c-fd56-49d2-8dff-e96751c6f345" providerId="ADAL" clId="{A9A0C380-5636-42B7-B594-6DE07A13D5AC}" dt="2024-12-12T01:30:12.442" v="28" actId="13244"/>
        <pc:sldMkLst>
          <pc:docMk/>
          <pc:sldMk cId="3959212279" sldId="272"/>
        </pc:sldMkLst>
        <pc:spChg chg="del">
          <ac:chgData name="Jessie Hwang (MCAG)" userId="85f2306c-fd56-49d2-8dff-e96751c6f345" providerId="ADAL" clId="{A9A0C380-5636-42B7-B594-6DE07A13D5AC}" dt="2024-12-12T01:29:58.533" v="10" actId="478"/>
          <ac:spMkLst>
            <pc:docMk/>
            <pc:sldMk cId="3959212279" sldId="272"/>
            <ac:spMk id="2" creationId="{A1B42D8E-BE46-EAEB-C304-09BBA4FFDB01}"/>
          </ac:spMkLst>
        </pc:spChg>
        <pc:spChg chg="add mod ord">
          <ac:chgData name="Jessie Hwang (MCAG)" userId="85f2306c-fd56-49d2-8dff-e96751c6f345" providerId="ADAL" clId="{A9A0C380-5636-42B7-B594-6DE07A13D5AC}" dt="2024-12-12T01:30:12.442" v="28" actId="13244"/>
          <ac:spMkLst>
            <pc:docMk/>
            <pc:sldMk cId="3959212279" sldId="272"/>
            <ac:spMk id="12" creationId="{9F3EC0B5-4AEC-D65F-52F1-383000EEE67D}"/>
          </ac:spMkLst>
        </pc:spChg>
      </pc:sldChg>
      <pc:sldChg chg="add">
        <pc:chgData name="Jessie Hwang (MCAG)" userId="85f2306c-fd56-49d2-8dff-e96751c6f345" providerId="ADAL" clId="{A9A0C380-5636-42B7-B594-6DE07A13D5AC}" dt="2024-12-12T01:29:26.919" v="9"/>
        <pc:sldMkLst>
          <pc:docMk/>
          <pc:sldMk cId="135261554" sldId="288"/>
        </pc:sldMkLst>
      </pc:sldChg>
      <pc:sldChg chg="modSp mod">
        <pc:chgData name="Jessie Hwang (MCAG)" userId="85f2306c-fd56-49d2-8dff-e96751c6f345" providerId="ADAL" clId="{A9A0C380-5636-42B7-B594-6DE07A13D5AC}" dt="2024-12-12T01:28:52.998" v="7" actId="20577"/>
        <pc:sldMkLst>
          <pc:docMk/>
          <pc:sldMk cId="1516329720" sldId="2147479558"/>
        </pc:sldMkLst>
        <pc:spChg chg="mod">
          <ac:chgData name="Jessie Hwang (MCAG)" userId="85f2306c-fd56-49d2-8dff-e96751c6f345" providerId="ADAL" clId="{A9A0C380-5636-42B7-B594-6DE07A13D5AC}" dt="2024-12-12T01:28:52.998" v="7" actId="20577"/>
          <ac:spMkLst>
            <pc:docMk/>
            <pc:sldMk cId="1516329720" sldId="2147479558"/>
            <ac:spMk id="4" creationId="{1E71139D-2842-E8E8-3EC0-3352A15159A0}"/>
          </ac:spMkLst>
        </pc:spChg>
      </pc:sldChg>
      <pc:sldChg chg="modSp del mod">
        <pc:chgData name="Jessie Hwang (MCAG)" userId="85f2306c-fd56-49d2-8dff-e96751c6f345" providerId="ADAL" clId="{A9A0C380-5636-42B7-B594-6DE07A13D5AC}" dt="2024-12-12T01:32:51.448" v="29" actId="47"/>
        <pc:sldMkLst>
          <pc:docMk/>
          <pc:sldMk cId="677214948" sldId="2147483364"/>
        </pc:sldMkLst>
        <pc:spChg chg="mod">
          <ac:chgData name="Jessie Hwang (MCAG)" userId="85f2306c-fd56-49d2-8dff-e96751c6f345" providerId="ADAL" clId="{A9A0C380-5636-42B7-B594-6DE07A13D5AC}" dt="2024-12-12T01:28:45.748" v="4" actId="20577"/>
          <ac:spMkLst>
            <pc:docMk/>
            <pc:sldMk cId="677214948" sldId="2147483364"/>
            <ac:spMk id="5" creationId="{4C477C08-2A4B-311A-5903-253423B03022}"/>
          </ac:spMkLst>
        </pc:spChg>
      </pc:sldChg>
      <pc:sldMasterChg chg="delSldLayout">
        <pc:chgData name="Jessie Hwang (MCAG)" userId="85f2306c-fd56-49d2-8dff-e96751c6f345" providerId="ADAL" clId="{A9A0C380-5636-42B7-B594-6DE07A13D5AC}" dt="2024-12-12T01:32:51.448" v="29" actId="47"/>
        <pc:sldMasterMkLst>
          <pc:docMk/>
          <pc:sldMasterMk cId="3617115250" sldId="2147498384"/>
        </pc:sldMasterMkLst>
        <pc:sldLayoutChg chg="del">
          <pc:chgData name="Jessie Hwang (MCAG)" userId="85f2306c-fd56-49d2-8dff-e96751c6f345" providerId="ADAL" clId="{A9A0C380-5636-42B7-B594-6DE07A13D5AC}" dt="2024-12-12T01:32:51.448" v="29" actId="47"/>
          <pc:sldLayoutMkLst>
            <pc:docMk/>
            <pc:sldMasterMk cId="3617115250" sldId="2147498384"/>
            <pc:sldLayoutMk cId="1674692611" sldId="2147498400"/>
          </pc:sldLayoutMkLst>
        </pc:sldLayoutChg>
      </pc:sldMasterChg>
    </pc:docChg>
  </pc:docChgLst>
  <pc:docChgLst>
    <pc:chgData name="Jessie Hwang (MCAG)" userId="85f2306c-fd56-49d2-8dff-e96751c6f345" providerId="ADAL" clId="{321EA4A5-3D73-4A36-A8F5-4F21B12876E6}"/>
    <pc:docChg chg="mod modSld">
      <pc:chgData name="Jessie Hwang (MCAG)" userId="85f2306c-fd56-49d2-8dff-e96751c6f345" providerId="ADAL" clId="{321EA4A5-3D73-4A36-A8F5-4F21B12876E6}" dt="2024-11-19T06:42:48.122" v="30" actId="20577"/>
      <pc:docMkLst>
        <pc:docMk/>
      </pc:docMkLst>
      <pc:sldChg chg="modSp mod">
        <pc:chgData name="Jessie Hwang (MCAG)" userId="85f2306c-fd56-49d2-8dff-e96751c6f345" providerId="ADAL" clId="{321EA4A5-3D73-4A36-A8F5-4F21B12876E6}" dt="2024-11-19T06:42:48.122" v="30" actId="20577"/>
        <pc:sldMkLst>
          <pc:docMk/>
          <pc:sldMk cId="677214948" sldId="2147483364"/>
        </pc:sldMkLst>
        <pc:spChg chg="mod">
          <ac:chgData name="Jessie Hwang (MCAG)" userId="85f2306c-fd56-49d2-8dff-e96751c6f345" providerId="ADAL" clId="{321EA4A5-3D73-4A36-A8F5-4F21B12876E6}" dt="2024-11-19T06:42:48.122" v="30" actId="20577"/>
          <ac:spMkLst>
            <pc:docMk/>
            <pc:sldMk cId="677214948" sldId="2147483364"/>
            <ac:spMk id="5" creationId="{4C477C08-2A4B-311A-5903-253423B03022}"/>
          </ac:spMkLst>
        </pc:spChg>
      </pc:sldChg>
    </pc:docChg>
  </pc:docChgLst>
  <pc:docChgLst>
    <pc:chgData name="Liz Hess (NAYAMODE INC.)" userId="74b85be0-a6a6-4834-bc00-38636e22e2dc" providerId="ADAL" clId="{28614EF5-3D8C-476C-A132-F4A8F811A4C1}"/>
    <pc:docChg chg="modSld addSection modSection">
      <pc:chgData name="Liz Hess (NAYAMODE INC.)" userId="74b85be0-a6a6-4834-bc00-38636e22e2dc" providerId="ADAL" clId="{28614EF5-3D8C-476C-A132-F4A8F811A4C1}" dt="2024-11-14T22:28:32.492" v="48" actId="17846"/>
      <pc:docMkLst>
        <pc:docMk/>
      </pc:docMkLst>
      <pc:sldChg chg="modSp mod">
        <pc:chgData name="Liz Hess (NAYAMODE INC.)" userId="74b85be0-a6a6-4834-bc00-38636e22e2dc" providerId="ADAL" clId="{28614EF5-3D8C-476C-A132-F4A8F811A4C1}" dt="2024-11-14T22:25:39.091" v="34" actId="33553"/>
        <pc:sldMkLst>
          <pc:docMk/>
          <pc:sldMk cId="4236241381" sldId="263"/>
        </pc:sldMkLst>
        <pc:spChg chg="mod">
          <ac:chgData name="Liz Hess (NAYAMODE INC.)" userId="74b85be0-a6a6-4834-bc00-38636e22e2dc" providerId="ADAL" clId="{28614EF5-3D8C-476C-A132-F4A8F811A4C1}" dt="2024-11-14T22:25:39.091" v="34" actId="33553"/>
          <ac:spMkLst>
            <pc:docMk/>
            <pc:sldMk cId="4236241381" sldId="263"/>
            <ac:spMk id="2" creationId="{6795D0C3-0689-DA04-A942-A72D3FCE0FD9}"/>
          </ac:spMkLst>
        </pc:spChg>
      </pc:sldChg>
      <pc:sldChg chg="modSp mod">
        <pc:chgData name="Liz Hess (NAYAMODE INC.)" userId="74b85be0-a6a6-4834-bc00-38636e22e2dc" providerId="ADAL" clId="{28614EF5-3D8C-476C-A132-F4A8F811A4C1}" dt="2024-11-14T22:26:27.007" v="37"/>
        <pc:sldMkLst>
          <pc:docMk/>
          <pc:sldMk cId="3959212279" sldId="272"/>
        </pc:sldMkLst>
        <pc:spChg chg="mod">
          <ac:chgData name="Liz Hess (NAYAMODE INC.)" userId="74b85be0-a6a6-4834-bc00-38636e22e2dc" providerId="ADAL" clId="{28614EF5-3D8C-476C-A132-F4A8F811A4C1}" dt="2024-11-14T22:25:42.234" v="35" actId="33553"/>
          <ac:spMkLst>
            <pc:docMk/>
            <pc:sldMk cId="3959212279" sldId="272"/>
            <ac:spMk id="2" creationId="{A1B42D8E-BE46-EAEB-C304-09BBA4FFDB01}"/>
          </ac:spMkLst>
        </pc:spChg>
        <pc:spChg chg="mod">
          <ac:chgData name="Liz Hess (NAYAMODE INC.)" userId="74b85be0-a6a6-4834-bc00-38636e22e2dc" providerId="ADAL" clId="{28614EF5-3D8C-476C-A132-F4A8F811A4C1}" dt="2024-11-14T22:26:20.366" v="36" actId="962"/>
          <ac:spMkLst>
            <pc:docMk/>
            <pc:sldMk cId="3959212279" sldId="272"/>
            <ac:spMk id="10" creationId="{BF30C0B4-CAE1-444D-5BD5-6557C0776034}"/>
          </ac:spMkLst>
        </pc:spChg>
        <pc:spChg chg="ord">
          <ac:chgData name="Liz Hess (NAYAMODE INC.)" userId="74b85be0-a6a6-4834-bc00-38636e22e2dc" providerId="ADAL" clId="{28614EF5-3D8C-476C-A132-F4A8F811A4C1}" dt="2024-11-14T22:26:27.007" v="37"/>
          <ac:spMkLst>
            <pc:docMk/>
            <pc:sldMk cId="3959212279" sldId="272"/>
            <ac:spMk id="11" creationId="{FB168718-9960-2A84-0FFB-C6E0521B3968}"/>
          </ac:spMkLst>
        </pc:spChg>
      </pc:sldChg>
      <pc:sldChg chg="modSp mod">
        <pc:chgData name="Liz Hess (NAYAMODE INC.)" userId="74b85be0-a6a6-4834-bc00-38636e22e2dc" providerId="ADAL" clId="{28614EF5-3D8C-476C-A132-F4A8F811A4C1}" dt="2024-11-14T22:24:47.612" v="9" actId="962"/>
        <pc:sldMkLst>
          <pc:docMk/>
          <pc:sldMk cId="421386266" sldId="274"/>
        </pc:sldMkLst>
        <pc:picChg chg="mod">
          <ac:chgData name="Liz Hess (NAYAMODE INC.)" userId="74b85be0-a6a6-4834-bc00-38636e22e2dc" providerId="ADAL" clId="{28614EF5-3D8C-476C-A132-F4A8F811A4C1}" dt="2024-11-14T22:24:41.569" v="1" actId="962"/>
          <ac:picMkLst>
            <pc:docMk/>
            <pc:sldMk cId="421386266" sldId="274"/>
            <ac:picMk id="2" creationId="{9D870995-EF90-59E4-B9DB-37F5C16BFD6E}"/>
          </ac:picMkLst>
        </pc:picChg>
        <pc:picChg chg="mod">
          <ac:chgData name="Liz Hess (NAYAMODE INC.)" userId="74b85be0-a6a6-4834-bc00-38636e22e2dc" providerId="ADAL" clId="{28614EF5-3D8C-476C-A132-F4A8F811A4C1}" dt="2024-11-14T22:24:43.241" v="2" actId="962"/>
          <ac:picMkLst>
            <pc:docMk/>
            <pc:sldMk cId="421386266" sldId="274"/>
            <ac:picMk id="4" creationId="{A0EE2B31-CABA-C749-AF33-5F38E091E229}"/>
          </ac:picMkLst>
        </pc:picChg>
        <pc:picChg chg="mod">
          <ac:chgData name="Liz Hess (NAYAMODE INC.)" userId="74b85be0-a6a6-4834-bc00-38636e22e2dc" providerId="ADAL" clId="{28614EF5-3D8C-476C-A132-F4A8F811A4C1}" dt="2024-11-14T22:24:44.060" v="3" actId="962"/>
          <ac:picMkLst>
            <pc:docMk/>
            <pc:sldMk cId="421386266" sldId="274"/>
            <ac:picMk id="5" creationId="{C6A8BD00-4D04-3A8A-725C-BD124D52ABB4}"/>
          </ac:picMkLst>
        </pc:picChg>
        <pc:picChg chg="mod">
          <ac:chgData name="Liz Hess (NAYAMODE INC.)" userId="74b85be0-a6a6-4834-bc00-38636e22e2dc" providerId="ADAL" clId="{28614EF5-3D8C-476C-A132-F4A8F811A4C1}" dt="2024-11-14T22:24:44.619" v="4" actId="962"/>
          <ac:picMkLst>
            <pc:docMk/>
            <pc:sldMk cId="421386266" sldId="274"/>
            <ac:picMk id="6" creationId="{2CAAE5B1-B38B-BAA7-2144-644719AA41CD}"/>
          </ac:picMkLst>
        </pc:picChg>
        <pc:picChg chg="mod">
          <ac:chgData name="Liz Hess (NAYAMODE INC.)" userId="74b85be0-a6a6-4834-bc00-38636e22e2dc" providerId="ADAL" clId="{28614EF5-3D8C-476C-A132-F4A8F811A4C1}" dt="2024-11-14T22:24:45.197" v="5" actId="962"/>
          <ac:picMkLst>
            <pc:docMk/>
            <pc:sldMk cId="421386266" sldId="274"/>
            <ac:picMk id="8" creationId="{F779A200-1FB7-E578-3696-345E82928432}"/>
          </ac:picMkLst>
        </pc:picChg>
        <pc:picChg chg="mod">
          <ac:chgData name="Liz Hess (NAYAMODE INC.)" userId="74b85be0-a6a6-4834-bc00-38636e22e2dc" providerId="ADAL" clId="{28614EF5-3D8C-476C-A132-F4A8F811A4C1}" dt="2024-11-14T22:24:45.706" v="6" actId="962"/>
          <ac:picMkLst>
            <pc:docMk/>
            <pc:sldMk cId="421386266" sldId="274"/>
            <ac:picMk id="9" creationId="{39077210-F219-B906-067E-FB49FC90FE77}"/>
          </ac:picMkLst>
        </pc:picChg>
        <pc:picChg chg="mod">
          <ac:chgData name="Liz Hess (NAYAMODE INC.)" userId="74b85be0-a6a6-4834-bc00-38636e22e2dc" providerId="ADAL" clId="{28614EF5-3D8C-476C-A132-F4A8F811A4C1}" dt="2024-11-14T22:24:46.392" v="7" actId="962"/>
          <ac:picMkLst>
            <pc:docMk/>
            <pc:sldMk cId="421386266" sldId="274"/>
            <ac:picMk id="10" creationId="{A780C7D7-E006-1DF0-ABAA-5BEFC1372404}"/>
          </ac:picMkLst>
        </pc:picChg>
        <pc:picChg chg="mod">
          <ac:chgData name="Liz Hess (NAYAMODE INC.)" userId="74b85be0-a6a6-4834-bc00-38636e22e2dc" providerId="ADAL" clId="{28614EF5-3D8C-476C-A132-F4A8F811A4C1}" dt="2024-11-14T22:24:46.951" v="8" actId="962"/>
          <ac:picMkLst>
            <pc:docMk/>
            <pc:sldMk cId="421386266" sldId="274"/>
            <ac:picMk id="11" creationId="{1979FF71-7C2E-6998-FBEC-279D300CAA4E}"/>
          </ac:picMkLst>
        </pc:picChg>
        <pc:picChg chg="mod">
          <ac:chgData name="Liz Hess (NAYAMODE INC.)" userId="74b85be0-a6a6-4834-bc00-38636e22e2dc" providerId="ADAL" clId="{28614EF5-3D8C-476C-A132-F4A8F811A4C1}" dt="2024-11-14T22:24:47.612" v="9" actId="962"/>
          <ac:picMkLst>
            <pc:docMk/>
            <pc:sldMk cId="421386266" sldId="274"/>
            <ac:picMk id="12" creationId="{A9D15145-ED7F-575D-94E8-95C40D1FEB93}"/>
          </ac:picMkLst>
        </pc:picChg>
      </pc:sldChg>
      <pc:sldChg chg="modSp mod">
        <pc:chgData name="Liz Hess (NAYAMODE INC.)" userId="74b85be0-a6a6-4834-bc00-38636e22e2dc" providerId="ADAL" clId="{28614EF5-3D8C-476C-A132-F4A8F811A4C1}" dt="2024-11-14T22:25:10.648" v="20" actId="962"/>
        <pc:sldMkLst>
          <pc:docMk/>
          <pc:sldMk cId="2011323440" sldId="278"/>
        </pc:sldMkLst>
        <pc:picChg chg="mod">
          <ac:chgData name="Liz Hess (NAYAMODE INC.)" userId="74b85be0-a6a6-4834-bc00-38636e22e2dc" providerId="ADAL" clId="{28614EF5-3D8C-476C-A132-F4A8F811A4C1}" dt="2024-11-14T22:24:59.850" v="11" actId="962"/>
          <ac:picMkLst>
            <pc:docMk/>
            <pc:sldMk cId="2011323440" sldId="278"/>
            <ac:picMk id="3" creationId="{AE07A583-0B11-A7EE-3BA6-5AEC7A267E28}"/>
          </ac:picMkLst>
        </pc:picChg>
        <pc:picChg chg="mod">
          <ac:chgData name="Liz Hess (NAYAMODE INC.)" userId="74b85be0-a6a6-4834-bc00-38636e22e2dc" providerId="ADAL" clId="{28614EF5-3D8C-476C-A132-F4A8F811A4C1}" dt="2024-11-14T22:25:06.306" v="14" actId="962"/>
          <ac:picMkLst>
            <pc:docMk/>
            <pc:sldMk cId="2011323440" sldId="278"/>
            <ac:picMk id="4" creationId="{3571EDC8-B502-5B10-41C0-FCC3500CBECE}"/>
          </ac:picMkLst>
        </pc:picChg>
        <pc:picChg chg="mod">
          <ac:chgData name="Liz Hess (NAYAMODE INC.)" userId="74b85be0-a6a6-4834-bc00-38636e22e2dc" providerId="ADAL" clId="{28614EF5-3D8C-476C-A132-F4A8F811A4C1}" dt="2024-11-14T22:25:07.411" v="15" actId="962"/>
          <ac:picMkLst>
            <pc:docMk/>
            <pc:sldMk cId="2011323440" sldId="278"/>
            <ac:picMk id="5" creationId="{3D57575F-C9F3-8ADE-83E9-35FCDF3B2DA3}"/>
          </ac:picMkLst>
        </pc:picChg>
        <pc:picChg chg="mod">
          <ac:chgData name="Liz Hess (NAYAMODE INC.)" userId="74b85be0-a6a6-4834-bc00-38636e22e2dc" providerId="ADAL" clId="{28614EF5-3D8C-476C-A132-F4A8F811A4C1}" dt="2024-11-14T22:25:08.160" v="16" actId="962"/>
          <ac:picMkLst>
            <pc:docMk/>
            <pc:sldMk cId="2011323440" sldId="278"/>
            <ac:picMk id="6" creationId="{5EFB8E8E-F8FE-64FD-9CD5-C5D82C4EE8D1}"/>
          </ac:picMkLst>
        </pc:picChg>
        <pc:picChg chg="mod">
          <ac:chgData name="Liz Hess (NAYAMODE INC.)" userId="74b85be0-a6a6-4834-bc00-38636e22e2dc" providerId="ADAL" clId="{28614EF5-3D8C-476C-A132-F4A8F811A4C1}" dt="2024-11-14T22:25:08.747" v="17" actId="962"/>
          <ac:picMkLst>
            <pc:docMk/>
            <pc:sldMk cId="2011323440" sldId="278"/>
            <ac:picMk id="8" creationId="{D084DFF8-213E-CB30-CE26-BC7A084619D2}"/>
          </ac:picMkLst>
        </pc:picChg>
        <pc:picChg chg="mod">
          <ac:chgData name="Liz Hess (NAYAMODE INC.)" userId="74b85be0-a6a6-4834-bc00-38636e22e2dc" providerId="ADAL" clId="{28614EF5-3D8C-476C-A132-F4A8F811A4C1}" dt="2024-11-14T22:25:09.321" v="18" actId="962"/>
          <ac:picMkLst>
            <pc:docMk/>
            <pc:sldMk cId="2011323440" sldId="278"/>
            <ac:picMk id="9" creationId="{B309BB1A-6DC9-8B8D-C51D-F46FA517DBC3}"/>
          </ac:picMkLst>
        </pc:picChg>
        <pc:picChg chg="mod">
          <ac:chgData name="Liz Hess (NAYAMODE INC.)" userId="74b85be0-a6a6-4834-bc00-38636e22e2dc" providerId="ADAL" clId="{28614EF5-3D8C-476C-A132-F4A8F811A4C1}" dt="2024-11-14T22:25:10.056" v="19" actId="962"/>
          <ac:picMkLst>
            <pc:docMk/>
            <pc:sldMk cId="2011323440" sldId="278"/>
            <ac:picMk id="10" creationId="{B88E59C0-ED45-9BE1-ECB9-1FA2D85DE542}"/>
          </ac:picMkLst>
        </pc:picChg>
        <pc:picChg chg="mod">
          <ac:chgData name="Liz Hess (NAYAMODE INC.)" userId="74b85be0-a6a6-4834-bc00-38636e22e2dc" providerId="ADAL" clId="{28614EF5-3D8C-476C-A132-F4A8F811A4C1}" dt="2024-11-14T22:25:10.648" v="20" actId="962"/>
          <ac:picMkLst>
            <pc:docMk/>
            <pc:sldMk cId="2011323440" sldId="278"/>
            <ac:picMk id="11" creationId="{0342652C-F102-57A1-2EDA-C23067D57B11}"/>
          </ac:picMkLst>
        </pc:picChg>
      </pc:sldChg>
      <pc:sldChg chg="modSp mod">
        <pc:chgData name="Liz Hess (NAYAMODE INC.)" userId="74b85be0-a6a6-4834-bc00-38636e22e2dc" providerId="ADAL" clId="{28614EF5-3D8C-476C-A132-F4A8F811A4C1}" dt="2024-11-14T22:25:25.765" v="29" actId="962"/>
        <pc:sldMkLst>
          <pc:docMk/>
          <pc:sldMk cId="2008349153" sldId="281"/>
        </pc:sldMkLst>
        <pc:picChg chg="mod">
          <ac:chgData name="Liz Hess (NAYAMODE INC.)" userId="74b85be0-a6a6-4834-bc00-38636e22e2dc" providerId="ADAL" clId="{28614EF5-3D8C-476C-A132-F4A8F811A4C1}" dt="2024-11-14T22:25:20.841" v="22" actId="962"/>
          <ac:picMkLst>
            <pc:docMk/>
            <pc:sldMk cId="2008349153" sldId="281"/>
            <ac:picMk id="3" creationId="{4C5ED8D4-827A-36AB-BBEB-4315F110C499}"/>
          </ac:picMkLst>
        </pc:picChg>
        <pc:picChg chg="mod">
          <ac:chgData name="Liz Hess (NAYAMODE INC.)" userId="74b85be0-a6a6-4834-bc00-38636e22e2dc" providerId="ADAL" clId="{28614EF5-3D8C-476C-A132-F4A8F811A4C1}" dt="2024-11-14T22:25:22.105" v="23" actId="962"/>
          <ac:picMkLst>
            <pc:docMk/>
            <pc:sldMk cId="2008349153" sldId="281"/>
            <ac:picMk id="4" creationId="{4BDC20EB-1182-7BF8-4287-A7ED6DF1C19B}"/>
          </ac:picMkLst>
        </pc:picChg>
        <pc:picChg chg="mod">
          <ac:chgData name="Liz Hess (NAYAMODE INC.)" userId="74b85be0-a6a6-4834-bc00-38636e22e2dc" providerId="ADAL" clId="{28614EF5-3D8C-476C-A132-F4A8F811A4C1}" dt="2024-11-14T22:25:22.727" v="24" actId="962"/>
          <ac:picMkLst>
            <pc:docMk/>
            <pc:sldMk cId="2008349153" sldId="281"/>
            <ac:picMk id="5" creationId="{E4E272C7-61BE-851B-0361-4F5145C8C94F}"/>
          </ac:picMkLst>
        </pc:picChg>
        <pc:picChg chg="mod">
          <ac:chgData name="Liz Hess (NAYAMODE INC.)" userId="74b85be0-a6a6-4834-bc00-38636e22e2dc" providerId="ADAL" clId="{28614EF5-3D8C-476C-A132-F4A8F811A4C1}" dt="2024-11-14T22:25:23.253" v="25" actId="962"/>
          <ac:picMkLst>
            <pc:docMk/>
            <pc:sldMk cId="2008349153" sldId="281"/>
            <ac:picMk id="6" creationId="{7706C73F-4A46-8F4E-CE29-C748D728FAB7}"/>
          </ac:picMkLst>
        </pc:picChg>
        <pc:picChg chg="mod">
          <ac:chgData name="Liz Hess (NAYAMODE INC.)" userId="74b85be0-a6a6-4834-bc00-38636e22e2dc" providerId="ADAL" clId="{28614EF5-3D8C-476C-A132-F4A8F811A4C1}" dt="2024-11-14T22:25:23.957" v="26" actId="962"/>
          <ac:picMkLst>
            <pc:docMk/>
            <pc:sldMk cId="2008349153" sldId="281"/>
            <ac:picMk id="8" creationId="{7A8CB598-3145-67F9-90BA-126B017AF27E}"/>
          </ac:picMkLst>
        </pc:picChg>
        <pc:picChg chg="mod">
          <ac:chgData name="Liz Hess (NAYAMODE INC.)" userId="74b85be0-a6a6-4834-bc00-38636e22e2dc" providerId="ADAL" clId="{28614EF5-3D8C-476C-A132-F4A8F811A4C1}" dt="2024-11-14T22:25:24.501" v="27" actId="962"/>
          <ac:picMkLst>
            <pc:docMk/>
            <pc:sldMk cId="2008349153" sldId="281"/>
            <ac:picMk id="9" creationId="{332907E4-2B00-9FDD-1B51-095E064D6D9A}"/>
          </ac:picMkLst>
        </pc:picChg>
        <pc:picChg chg="mod">
          <ac:chgData name="Liz Hess (NAYAMODE INC.)" userId="74b85be0-a6a6-4834-bc00-38636e22e2dc" providerId="ADAL" clId="{28614EF5-3D8C-476C-A132-F4A8F811A4C1}" dt="2024-11-14T22:25:25.240" v="28" actId="962"/>
          <ac:picMkLst>
            <pc:docMk/>
            <pc:sldMk cId="2008349153" sldId="281"/>
            <ac:picMk id="10" creationId="{B07275A1-146D-1F21-D448-6DFF9FADE940}"/>
          </ac:picMkLst>
        </pc:picChg>
        <pc:picChg chg="mod">
          <ac:chgData name="Liz Hess (NAYAMODE INC.)" userId="74b85be0-a6a6-4834-bc00-38636e22e2dc" providerId="ADAL" clId="{28614EF5-3D8C-476C-A132-F4A8F811A4C1}" dt="2024-11-14T22:25:25.765" v="29" actId="962"/>
          <ac:picMkLst>
            <pc:docMk/>
            <pc:sldMk cId="2008349153" sldId="281"/>
            <ac:picMk id="11" creationId="{F50667BD-94BD-23E1-8F25-E44B5D3D9E69}"/>
          </ac:picMkLst>
        </pc:picChg>
      </pc:sldChg>
      <pc:sldChg chg="modSp mod">
        <pc:chgData name="Liz Hess (NAYAMODE INC.)" userId="74b85be0-a6a6-4834-bc00-38636e22e2dc" providerId="ADAL" clId="{28614EF5-3D8C-476C-A132-F4A8F811A4C1}" dt="2024-11-14T22:25:35.020" v="33" actId="962"/>
        <pc:sldMkLst>
          <pc:docMk/>
          <pc:sldMk cId="701325547" sldId="284"/>
        </pc:sldMkLst>
        <pc:picChg chg="mod">
          <ac:chgData name="Liz Hess (NAYAMODE INC.)" userId="74b85be0-a6a6-4834-bc00-38636e22e2dc" providerId="ADAL" clId="{28614EF5-3D8C-476C-A132-F4A8F811A4C1}" dt="2024-11-14T22:25:33.440" v="31" actId="962"/>
          <ac:picMkLst>
            <pc:docMk/>
            <pc:sldMk cId="701325547" sldId="284"/>
            <ac:picMk id="3" creationId="{521BFD4D-16FB-3DD7-D626-2AF9DA7BF46F}"/>
          </ac:picMkLst>
        </pc:picChg>
        <pc:picChg chg="mod">
          <ac:chgData name="Liz Hess (NAYAMODE INC.)" userId="74b85be0-a6a6-4834-bc00-38636e22e2dc" providerId="ADAL" clId="{28614EF5-3D8C-476C-A132-F4A8F811A4C1}" dt="2024-11-14T22:25:34.420" v="32" actId="962"/>
          <ac:picMkLst>
            <pc:docMk/>
            <pc:sldMk cId="701325547" sldId="284"/>
            <ac:picMk id="4" creationId="{4584EAE5-BC1D-5AB5-B0CA-DBE03F560C13}"/>
          </ac:picMkLst>
        </pc:picChg>
        <pc:picChg chg="mod">
          <ac:chgData name="Liz Hess (NAYAMODE INC.)" userId="74b85be0-a6a6-4834-bc00-38636e22e2dc" providerId="ADAL" clId="{28614EF5-3D8C-476C-A132-F4A8F811A4C1}" dt="2024-11-14T22:25:35.020" v="33" actId="962"/>
          <ac:picMkLst>
            <pc:docMk/>
            <pc:sldMk cId="701325547" sldId="284"/>
            <ac:picMk id="5" creationId="{ACA02284-47E5-125F-2B18-DD77E4027E0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38152F-7930-E7C2-52AD-F6A05C9D8A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50371A-0D18-680A-0C08-ABE130D018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4D8240-2ECF-4468-9BEA-231A5A376669}" type="datetimeFigureOut">
              <a:rPr lang="en-US" smtClean="0"/>
              <a:t>12/11/2024</a:t>
            </a:fld>
            <a:endParaRPr lang="en-US"/>
          </a:p>
        </p:txBody>
      </p:sp>
      <p:sp>
        <p:nvSpPr>
          <p:cNvPr id="4" name="Footer Placeholder 3">
            <a:extLst>
              <a:ext uri="{FF2B5EF4-FFF2-40B4-BE49-F238E27FC236}">
                <a16:creationId xmlns:a16="http://schemas.microsoft.com/office/drawing/2014/main" id="{877D4D47-3819-7047-F59D-34DF617F0D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46CCF2-E652-E55B-614E-854DCF5210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0E463-2B31-4BCB-9649-37EB94C5C769}" type="slidenum">
              <a:rPr lang="en-US" smtClean="0"/>
              <a:t>‹#›</a:t>
            </a:fld>
            <a:endParaRPr lang="en-US"/>
          </a:p>
        </p:txBody>
      </p:sp>
    </p:spTree>
    <p:extLst>
      <p:ext uri="{BB962C8B-B14F-4D97-AF65-F5344CB8AC3E}">
        <p14:creationId xmlns:p14="http://schemas.microsoft.com/office/powerpoint/2010/main" val="4658964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Excel is a rich product with an incredible amount of functionality – so many different features that it can sometimes be challenging to know where to start for how to take advantage of them as part of your workflow. </a:t>
            </a:r>
            <a:br>
              <a:rPr lang="en-US" dirty="0"/>
            </a:br>
            <a:br>
              <a:rPr lang="en-US" dirty="0"/>
            </a:br>
            <a:r>
              <a:rPr lang="en-US" dirty="0"/>
              <a:t>Building on that, Microsoft 365 Copilot in Excel adds even more functionality that’s useful for people who use Excel regularly for their work.</a:t>
            </a:r>
          </a:p>
          <a:p>
            <a:endParaRPr lang="en-US" dirty="0"/>
          </a:p>
          <a:p>
            <a:r>
              <a:rPr lang="en-US" dirty="0"/>
              <a:t>This presentation is intended to help you get an idea of how Copilot can be used in Excel to improve your workflows – how to take advantage of more of that rich functionality in Excel, and how to save time and be more efficient.</a:t>
            </a:r>
          </a:p>
          <a:p>
            <a:endParaRPr lang="en-US" dirty="0"/>
          </a:p>
          <a:p>
            <a:endParaRPr lang="en-US" dirty="0"/>
          </a:p>
        </p:txBody>
      </p:sp>
      <p:sp>
        <p:nvSpPr>
          <p:cNvPr id="4" name="Slide Number Placeholder 3"/>
          <p:cNvSpPr>
            <a:spLocks noGrp="1"/>
          </p:cNvSpPr>
          <p:nvPr>
            <p:ph type="sldNum" sz="quarter" idx="5"/>
          </p:nvPr>
        </p:nvSpPr>
        <p:spPr/>
        <p:txBody>
          <a:bodyPr/>
          <a:lstStyle/>
          <a:p>
            <a:fld id="{7A2F43AC-C579-4519-988E-910819434F4E}" type="slidenum">
              <a:rPr lang="en-US" smtClean="0"/>
              <a:t>1</a:t>
            </a:fld>
            <a:endParaRPr lang="en-US"/>
          </a:p>
        </p:txBody>
      </p:sp>
    </p:spTree>
    <p:extLst>
      <p:ext uri="{BB962C8B-B14F-4D97-AF65-F5344CB8AC3E}">
        <p14:creationId xmlns:p14="http://schemas.microsoft.com/office/powerpoint/2010/main" val="2529856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6E0D1-8C82-16DC-9DCB-FF7D2667B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0E09E-336D-96DD-360E-C90FC5F16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A61CD-90E7-018D-BEFD-2E539B7684C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C69D57F-D90F-4421-8ED2-8B596E3F6B1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C9A664E-D42C-83F1-72C3-26B7168E82D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BBA5EB8F-00DE-4205-072D-AEDE1C2FAD3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E6E2B79-6F6A-80EA-CDAC-67544C8B5E6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74131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B47B2-8030-F468-1D61-FE5D7048B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C08DA-F1A2-85B4-3E40-FC6FB9C1B9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2B764-74ED-BF78-A10D-7FBB9505A5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a dataset in Excel that has a list of names in the format “</a:t>
            </a:r>
            <a:r>
              <a:rPr lang="en-US" dirty="0" err="1"/>
              <a:t>Lastname</a:t>
            </a:r>
            <a:r>
              <a:rPr lang="en-US" dirty="0"/>
              <a:t>, </a:t>
            </a:r>
            <a:r>
              <a:rPr lang="en-US" dirty="0" err="1"/>
              <a:t>Firstname</a:t>
            </a:r>
            <a:r>
              <a:rPr lang="en-US" dirty="0"/>
              <a:t>” with a comma between them, you can ask Copilot to add a new column that shows the names in a different order such as “</a:t>
            </a:r>
            <a:r>
              <a:rPr lang="en-US" dirty="0" err="1"/>
              <a:t>Firstname</a:t>
            </a:r>
            <a:r>
              <a:rPr lang="en-US" dirty="0"/>
              <a:t> </a:t>
            </a:r>
            <a:r>
              <a:rPr lang="en-US" dirty="0" err="1"/>
              <a:t>Lastname</a:t>
            </a:r>
            <a:r>
              <a:rPr lang="en-US" dirty="0"/>
              <a:t>” with a space instead.</a:t>
            </a:r>
          </a:p>
          <a:p>
            <a:endParaRPr lang="en-US" dirty="0"/>
          </a:p>
        </p:txBody>
      </p:sp>
      <p:sp>
        <p:nvSpPr>
          <p:cNvPr id="4" name="Header Placeholder 3">
            <a:extLst>
              <a:ext uri="{FF2B5EF4-FFF2-40B4-BE49-F238E27FC236}">
                <a16:creationId xmlns:a16="http://schemas.microsoft.com/office/drawing/2014/main" id="{CEC2B715-A913-9D57-6BB7-42BA96AEE7D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58A4C4A-4554-0373-C38B-7A2B12EAF76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0EB81B58-6BD9-3819-0A36-C43ECC6B832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13E5F49-C95C-DA83-3736-F9960ADD227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77614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7EDE-11A3-5E5E-4DDB-1250E9412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29D4F-9F59-2D75-D37E-95797CA79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22812-3E27-603B-403D-F03856BEF5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name-based example is around email addresses, which are often in the format of FirstName.LastName@domain.com. This prompt asks Copilot to separate the email address into separate columns for first and last names, and Copilot figured out the structure of the email addresses in order to do this.</a:t>
            </a:r>
          </a:p>
          <a:p>
            <a:endParaRPr lang="en-US" dirty="0"/>
          </a:p>
        </p:txBody>
      </p:sp>
      <p:sp>
        <p:nvSpPr>
          <p:cNvPr id="4" name="Header Placeholder 3">
            <a:extLst>
              <a:ext uri="{FF2B5EF4-FFF2-40B4-BE49-F238E27FC236}">
                <a16:creationId xmlns:a16="http://schemas.microsoft.com/office/drawing/2014/main" id="{8E913525-366B-66DC-0D0F-7D68482CDD0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7138799-1D81-D6BE-7067-68F23809673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8B4A90AF-366B-89B3-102C-7153C7F2C45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5FD9834-7BA5-30A9-04DA-E52203E8373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65709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45415-A79A-695F-2B5A-E1C7B5754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66DF1E-E240-52D3-CA36-DAC4F4A89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7D894D-C0B9-584E-2B3E-DABC1AEBC55A}"/>
              </a:ext>
            </a:extLst>
          </p:cNvPr>
          <p:cNvSpPr>
            <a:spLocks noGrp="1"/>
          </p:cNvSpPr>
          <p:nvPr>
            <p:ph type="body" idx="1"/>
          </p:nvPr>
        </p:nvSpPr>
        <p:spPr/>
        <p:txBody>
          <a:bodyPr/>
          <a:lstStyle/>
          <a:p>
            <a:r>
              <a:rPr lang="en-US" dirty="0"/>
              <a:t>Another way to take advantage of Copilot in Excel is with explaining a formula in an existing workbook, or asking for examples of how to use specific Excel formulas.</a:t>
            </a:r>
          </a:p>
          <a:p>
            <a:endParaRPr lang="en-US" dirty="0"/>
          </a:p>
          <a:p>
            <a:r>
              <a:rPr lang="en-US" dirty="0"/>
              <a:t>You can also give Copilot additional details in the prompt to explain exactly what you mean – for example if you want to know how to use a particular formula in more detail, try explaining the conditions you want the formula to handle, such as referencing a cell two columns to the left.</a:t>
            </a:r>
          </a:p>
          <a:p>
            <a:endParaRPr lang="en-US" dirty="0"/>
          </a:p>
        </p:txBody>
      </p:sp>
      <p:sp>
        <p:nvSpPr>
          <p:cNvPr id="4" name="Header Placeholder 3">
            <a:extLst>
              <a:ext uri="{FF2B5EF4-FFF2-40B4-BE49-F238E27FC236}">
                <a16:creationId xmlns:a16="http://schemas.microsoft.com/office/drawing/2014/main" id="{19ABEF19-BF20-A98C-FFAB-03BAEBD90D6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F3A6D40-2907-8483-F526-756D15CB973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C90C591B-7421-F4C7-FF19-4A2518D87AB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B800541F-FCDC-CADE-E831-A06EB11EBEE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00812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9303C-C17C-FFDC-60AA-2ABF0AAA3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469D9-64BF-6B38-78BD-310F31B47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C59AB-C4A5-AD9F-DB9D-BBDA5E6602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XLOOKUP is a really powerful formula for linking information across worksheets or across different data ranges on the same worksheet. </a:t>
            </a:r>
            <a:br>
              <a:rPr lang="en-US" dirty="0"/>
            </a:br>
            <a:br>
              <a:rPr lang="en-US" dirty="0"/>
            </a:br>
            <a:r>
              <a:rPr lang="en-US" dirty="0"/>
              <a:t>With Copilot, however, you don’t have to be an expert with using XLOOKUP to use it.</a:t>
            </a:r>
            <a:br>
              <a:rPr lang="en-US" dirty="0"/>
            </a:br>
            <a:br>
              <a:rPr lang="en-US" dirty="0"/>
            </a:br>
            <a:r>
              <a:rPr lang="en-US" dirty="0"/>
              <a:t>In this example, the user wanted to convert the Revenue in column E which was in local currencies into a common currency (USD), and so the prompt told Copilot where to look up the Exchange Rates for the currency conversion in natural language – and Copilot wrote the formula for them.</a:t>
            </a:r>
          </a:p>
          <a:p>
            <a:endParaRPr lang="en-US" dirty="0"/>
          </a:p>
        </p:txBody>
      </p:sp>
      <p:sp>
        <p:nvSpPr>
          <p:cNvPr id="4" name="Header Placeholder 3">
            <a:extLst>
              <a:ext uri="{FF2B5EF4-FFF2-40B4-BE49-F238E27FC236}">
                <a16:creationId xmlns:a16="http://schemas.microsoft.com/office/drawing/2014/main" id="{CA119295-67B8-D925-6280-7184D8392D6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E661BA4-5A3D-3F60-7A64-63B0A12D7D4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5F125F5D-7939-5379-804C-5852817145D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6715D31-4EC8-953B-1E7F-2F715AC6E99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82780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736BB-02E8-28C1-E438-E00CB2E44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91421-E24C-AE9D-FFA0-B03951EED4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42172-F742-05E8-4044-C9E8B13E9A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really simple example to illustrate the broader capability of having Copilot </a:t>
            </a:r>
            <a:r>
              <a:rPr lang="en-US" i="1" dirty="0"/>
              <a:t>create</a:t>
            </a:r>
            <a:r>
              <a:rPr lang="en-US" i="0" dirty="0"/>
              <a:t> Pivot Charts. </a:t>
            </a:r>
            <a:br>
              <a:rPr lang="en-US" i="0" dirty="0"/>
            </a:br>
            <a:br>
              <a:rPr lang="en-US" i="0" dirty="0"/>
            </a:br>
            <a:r>
              <a:rPr lang="en-US" i="0" dirty="0"/>
              <a:t>In this case the prompt asks for a column chart </a:t>
            </a:r>
            <a:r>
              <a:rPr lang="en-US" i="1" dirty="0"/>
              <a:t>and</a:t>
            </a:r>
            <a:r>
              <a:rPr lang="en-US" i="0" dirty="0"/>
              <a:t> asks for it to be filtered to only two values – but the user could have asked for a different type of chart (such as a pie chart in this case, or a line chart showing a trend over time for a different dataset), or they could have asked for different filters. </a:t>
            </a:r>
            <a:endParaRPr lang="en-US" dirty="0"/>
          </a:p>
          <a:p>
            <a:endParaRPr lang="en-US" dirty="0"/>
          </a:p>
        </p:txBody>
      </p:sp>
      <p:sp>
        <p:nvSpPr>
          <p:cNvPr id="4" name="Header Placeholder 3">
            <a:extLst>
              <a:ext uri="{FF2B5EF4-FFF2-40B4-BE49-F238E27FC236}">
                <a16:creationId xmlns:a16="http://schemas.microsoft.com/office/drawing/2014/main" id="{EF62F1F9-C6FD-573A-FF58-FD7A37BD2CDD}"/>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7DF838A-DB70-9F8F-8AB6-1F07A6C9FB5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8055E822-B730-AB47-0E83-B13C7D2DDDD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8D89C9B-CCB2-3D99-F80B-F7E3E58D50F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14785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4287E-3B33-A0E6-2F2D-FED902719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26FE6-BB03-D038-42C8-7B94D063B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43F40-3FF2-E19D-1291-28BE64B1F2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here’s a more real-world example – the prompt of “show sales volume by county” for this dataset didn’t specify which kind of chart and Copilot decided that a bar chart was the best way to represent this particular data. The user can click “Add to a new sheet” which would add a new worksheet with that Pivot Chart on it.</a:t>
            </a:r>
            <a:br>
              <a:rPr lang="en-US" dirty="0"/>
            </a:br>
            <a:br>
              <a:rPr lang="en-US" dirty="0"/>
            </a:br>
            <a:r>
              <a:rPr lang="en-US" dirty="0"/>
              <a:t>Or the user could ask for a table that’s grouped by one of the values in the data, such as County in this case. </a:t>
            </a:r>
          </a:p>
          <a:p>
            <a:endParaRPr lang="en-US" dirty="0"/>
          </a:p>
        </p:txBody>
      </p:sp>
      <p:sp>
        <p:nvSpPr>
          <p:cNvPr id="4" name="Header Placeholder 3">
            <a:extLst>
              <a:ext uri="{FF2B5EF4-FFF2-40B4-BE49-F238E27FC236}">
                <a16:creationId xmlns:a16="http://schemas.microsoft.com/office/drawing/2014/main" id="{D782A70A-E59C-916F-B3F6-018926D184A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CE0ED48-702D-C739-2A23-3D98067F859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4375D607-B311-1437-02AE-5E114C993F2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6FCEC391-75F8-9F29-9B7E-66848274DF8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43257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4FA8-85A2-08C8-D5CD-D66684CF7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12C4D-E955-BAEC-48C2-921A82A86E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1DCBB7-6FBC-49CF-7417-05ED5C892D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Copilot in Excel can also help you create conditional formatting rules to dynamically add color to your worksheet – such as in this case where the user is working on filling out some data and wants to use color as a way to indicate where the data entry isn’t complete, so they ask Copilot to highlight empty values. </a:t>
            </a:r>
            <a:br>
              <a:rPr lang="en-US" dirty="0"/>
            </a:br>
            <a:br>
              <a:rPr lang="en-US" dirty="0"/>
            </a:br>
            <a:r>
              <a:rPr lang="en-US" dirty="0"/>
              <a:t>Note that this is a conditional formatting rule, so it’s dynamic – once that rule is applied to the table or range, if you were to delete the value in another cell, it would then be highlighted since it would be empty. </a:t>
            </a:r>
          </a:p>
          <a:p>
            <a:endParaRPr lang="en-US" dirty="0"/>
          </a:p>
        </p:txBody>
      </p:sp>
      <p:sp>
        <p:nvSpPr>
          <p:cNvPr id="4" name="Header Placeholder 3">
            <a:extLst>
              <a:ext uri="{FF2B5EF4-FFF2-40B4-BE49-F238E27FC236}">
                <a16:creationId xmlns:a16="http://schemas.microsoft.com/office/drawing/2014/main" id="{91AE93DE-B25C-C95C-A299-03AC296843F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EC8DF64-5F21-0C31-C211-80986B8D301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FBE02B05-5F8D-172D-5334-3AE9DCE6101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ED86EFFF-B880-B6DE-715C-469622FEEEE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80671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B9885-EC79-6677-8EB0-0FFB893149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A88EA-8E07-C7EC-8769-5577A33BE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6DC315-8587-45F7-D66A-B36CCFFD95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Building on the previous scenario, you can also have Copilot create a conditional formatting rule to highlight </a:t>
            </a:r>
            <a:r>
              <a:rPr lang="en-US" i="1" dirty="0"/>
              <a:t>duplicate</a:t>
            </a:r>
            <a:r>
              <a:rPr lang="en-US" i="0" dirty="0"/>
              <a:t> values – and in this case, the user’s prompt asked for that rule to be scoped to only the Launch Date column. </a:t>
            </a:r>
            <a:br>
              <a:rPr lang="en-US" i="0" dirty="0"/>
            </a:br>
            <a:br>
              <a:rPr lang="en-US" i="0" dirty="0"/>
            </a:br>
            <a:r>
              <a:rPr lang="en-US" i="0" dirty="0"/>
              <a:t>You can also specify what color you want in the prompt, such as ‘red’ in this case. </a:t>
            </a:r>
            <a:br>
              <a:rPr lang="en-US" i="0" dirty="0"/>
            </a:br>
            <a:br>
              <a:rPr lang="en-US" i="0" dirty="0"/>
            </a:br>
            <a:r>
              <a:rPr lang="en-US" i="0" dirty="0"/>
              <a:t>If you want Copilot to change the color of the </a:t>
            </a:r>
            <a:r>
              <a:rPr lang="en-US" i="1" dirty="0"/>
              <a:t>text</a:t>
            </a:r>
            <a:r>
              <a:rPr lang="en-US" i="0" dirty="0"/>
              <a:t> instead of the cell fill color, then the prompt could be tweaked to say “highlight </a:t>
            </a:r>
            <a:r>
              <a:rPr lang="en-US" i="0" u="sng" dirty="0"/>
              <a:t>the text of</a:t>
            </a:r>
            <a:r>
              <a:rPr lang="en-US" i="0" dirty="0"/>
              <a:t> duplicate values in launch date red”</a:t>
            </a:r>
            <a:endParaRPr lang="en-US" dirty="0"/>
          </a:p>
          <a:p>
            <a:endParaRPr lang="en-US" dirty="0"/>
          </a:p>
        </p:txBody>
      </p:sp>
      <p:sp>
        <p:nvSpPr>
          <p:cNvPr id="4" name="Header Placeholder 3">
            <a:extLst>
              <a:ext uri="{FF2B5EF4-FFF2-40B4-BE49-F238E27FC236}">
                <a16:creationId xmlns:a16="http://schemas.microsoft.com/office/drawing/2014/main" id="{024FC2B8-73EF-416E-A7F8-C4C12B31A25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F779A03-BEAD-15C8-DCEC-F883CB43C60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E2441BB2-5C26-1B32-2D5B-84C5FE2541F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5F8E59E-7E23-6036-8DD1-351116C6B16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03691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48F13-395E-ED23-5321-7ABDA60AA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97FAD-1676-BDCF-4BD9-EC82FED03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DD10A-29E9-1EC3-4FF6-D4C7C13074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continuing to build on that example, another way to use Copilot to create Conditional Formatting rules is to make it easier to have certain values ‘pop’ visually with color – such as in this case where the data has a set of columns with Yes/No values in them, and the user wants to focus on the ones that have “Yes” in them.</a:t>
            </a:r>
          </a:p>
          <a:p>
            <a:endParaRPr lang="en-US" dirty="0"/>
          </a:p>
        </p:txBody>
      </p:sp>
      <p:sp>
        <p:nvSpPr>
          <p:cNvPr id="4" name="Header Placeholder 3">
            <a:extLst>
              <a:ext uri="{FF2B5EF4-FFF2-40B4-BE49-F238E27FC236}">
                <a16:creationId xmlns:a16="http://schemas.microsoft.com/office/drawing/2014/main" id="{B18C40F0-4F49-9CFB-1F30-7B43EB10CB1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B1FA85E-3E76-CFF3-2A67-2AA654D50FB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7370A3E0-B634-B678-D321-658A353D807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E3D35130-3A49-F33F-B6F1-C171E6AD28C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7261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D87BD-8850-E5E0-E118-76B9D9CE3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42F93-C940-DB57-E379-C5AEC3F37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6A79F-C17A-D8AD-12B1-68B49124AD3A}"/>
              </a:ext>
            </a:extLst>
          </p:cNvPr>
          <p:cNvSpPr>
            <a:spLocks noGrp="1"/>
          </p:cNvSpPr>
          <p:nvPr>
            <p:ph type="body" idx="1"/>
          </p:nvPr>
        </p:nvSpPr>
        <p:spPr/>
        <p:txBody>
          <a:bodyPr/>
          <a:lstStyle/>
          <a:p>
            <a:r>
              <a:rPr lang="en-US" dirty="0"/>
              <a:t>One of the parts of Excel that Copilot can help you with is with formulas – writing them, explaining them, troubleshooting errors, and so on. </a:t>
            </a:r>
          </a:p>
          <a:p>
            <a:endParaRPr lang="en-US" dirty="0"/>
          </a:p>
          <a:p>
            <a:r>
              <a:rPr lang="en-US" dirty="0"/>
              <a:t>This slide shows a few specific examples of some of those use cases as an introduction – later slides have more examples that also show the sample data used.</a:t>
            </a:r>
          </a:p>
          <a:p>
            <a:endParaRPr lang="en-US" dirty="0"/>
          </a:p>
        </p:txBody>
      </p:sp>
      <p:sp>
        <p:nvSpPr>
          <p:cNvPr id="4" name="Header Placeholder 3">
            <a:extLst>
              <a:ext uri="{FF2B5EF4-FFF2-40B4-BE49-F238E27FC236}">
                <a16:creationId xmlns:a16="http://schemas.microsoft.com/office/drawing/2014/main" id="{291BC4DC-08F5-511A-EB76-B0498AFF73B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A6086F7D-AD36-F436-75EB-286D300B6A3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D550C2BE-6D35-E760-C969-F202A3F79C9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CF47FF3-B6BD-44D4-D6AC-ED9192AF340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1188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DE115-599C-D430-2D5E-07EA99EB0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4285F-A933-4EF2-9C5B-5E3844B707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1CBC1C-597C-432B-EAE8-156F332C1B99}"/>
              </a:ext>
            </a:extLst>
          </p:cNvPr>
          <p:cNvSpPr>
            <a:spLocks noGrp="1"/>
          </p:cNvSpPr>
          <p:nvPr>
            <p:ph type="body" idx="1"/>
          </p:nvPr>
        </p:nvSpPr>
        <p:spPr/>
        <p:txBody>
          <a:bodyPr/>
          <a:lstStyle/>
          <a:p>
            <a:r>
              <a:rPr lang="en-US" dirty="0"/>
              <a:t>A few things to know up front before you get started:</a:t>
            </a:r>
            <a:br>
              <a:rPr lang="en-US" dirty="0"/>
            </a:br>
            <a:br>
              <a:rPr lang="en-US" dirty="0"/>
            </a:br>
            <a:r>
              <a:rPr lang="en-US" dirty="0"/>
              <a:t>#1: Open the chat pane and select the Advanced analysis card</a:t>
            </a:r>
          </a:p>
          <a:p>
            <a:br>
              <a:rPr lang="en-US" dirty="0"/>
            </a:br>
            <a:r>
              <a:rPr lang="en-US" dirty="0"/>
              <a:t>#2: In the response card, select start Advanced analysis</a:t>
            </a:r>
          </a:p>
          <a:p>
            <a:endParaRPr lang="en-US" dirty="0"/>
          </a:p>
        </p:txBody>
      </p:sp>
      <p:sp>
        <p:nvSpPr>
          <p:cNvPr id="4" name="Header Placeholder 3">
            <a:extLst>
              <a:ext uri="{FF2B5EF4-FFF2-40B4-BE49-F238E27FC236}">
                <a16:creationId xmlns:a16="http://schemas.microsoft.com/office/drawing/2014/main" id="{43809072-47C8-AC5A-9CCF-0EEC0A34FAB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0641802-AD9B-09DB-AE13-94D8A466ED3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5A09A091-4E88-26C2-32B6-FDFA9C22531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F485B776-7F37-3ABD-03C0-3149D5E7BBD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4324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50308-D771-26B9-67F0-24F9F982CB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D40A6-6F6A-09A1-3CE6-17677676E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49536-1ACA-AD77-E3EF-AC97BFFE4B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example will walk through a clustering example. Here is the sample data. </a:t>
            </a:r>
          </a:p>
          <a:p>
            <a:endParaRPr lang="en-US" dirty="0"/>
          </a:p>
        </p:txBody>
      </p:sp>
      <p:sp>
        <p:nvSpPr>
          <p:cNvPr id="4" name="Header Placeholder 3">
            <a:extLst>
              <a:ext uri="{FF2B5EF4-FFF2-40B4-BE49-F238E27FC236}">
                <a16:creationId xmlns:a16="http://schemas.microsoft.com/office/drawing/2014/main" id="{3A8BEE5C-E33C-D1E4-0704-D7133BF9F52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C5D80B7-D15D-5CBE-7FF1-92578A0740E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8B11E51F-D5B2-6EE0-C4E8-7EF0DB412FB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B1460F2C-4905-F4B6-3FC0-B1AF8249C61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09576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99555-2A1C-86B4-72B8-BED90A52F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5F66A-1189-4C79-3A7F-B32152740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18418-9FBC-62CD-F8B9-97CBBFA12F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prompts here show how to use Copilot in Excel with Python to visualize the data and cluster the data points. </a:t>
            </a:r>
          </a:p>
          <a:p>
            <a:endParaRPr lang="en-US" dirty="0"/>
          </a:p>
        </p:txBody>
      </p:sp>
      <p:sp>
        <p:nvSpPr>
          <p:cNvPr id="4" name="Header Placeholder 3">
            <a:extLst>
              <a:ext uri="{FF2B5EF4-FFF2-40B4-BE49-F238E27FC236}">
                <a16:creationId xmlns:a16="http://schemas.microsoft.com/office/drawing/2014/main" id="{05583571-C607-3A79-EFA7-644EB94D230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7E329DC-25BB-A6E0-170C-5EA0A33202A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D88FEB71-333E-015D-E89F-0ED0F607481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2441911-E978-4F58-CAF7-C9EF332C720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33064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5F6F2-5293-1CE7-93FE-6E1738852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F8A52-E67D-C839-3763-C374CA53F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D7990-05AD-D832-8EB0-D0F729A9A7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worksheet after the last prompt. </a:t>
            </a:r>
          </a:p>
          <a:p>
            <a:endParaRPr lang="en-US" dirty="0"/>
          </a:p>
        </p:txBody>
      </p:sp>
      <p:sp>
        <p:nvSpPr>
          <p:cNvPr id="4" name="Header Placeholder 3">
            <a:extLst>
              <a:ext uri="{FF2B5EF4-FFF2-40B4-BE49-F238E27FC236}">
                <a16:creationId xmlns:a16="http://schemas.microsoft.com/office/drawing/2014/main" id="{E1B49049-0D55-25AE-C015-775771E05C3D}"/>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D10218D-0619-9812-3F08-62B06FCA11A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AA06149C-4545-5867-950C-B60CD187F70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7929522-C75F-7566-80AD-392501DE2C7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98380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1B498-DC97-4B31-FB9F-A64CA31EB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C2642-1ADA-AE1C-406D-793D2D7A3C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C26FA-0908-74EF-EFBB-F22436A781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example will walk through a supplier ranking example. Here is the sample data. </a:t>
            </a:r>
          </a:p>
          <a:p>
            <a:endParaRPr lang="en-US" dirty="0"/>
          </a:p>
        </p:txBody>
      </p:sp>
      <p:sp>
        <p:nvSpPr>
          <p:cNvPr id="4" name="Header Placeholder 3">
            <a:extLst>
              <a:ext uri="{FF2B5EF4-FFF2-40B4-BE49-F238E27FC236}">
                <a16:creationId xmlns:a16="http://schemas.microsoft.com/office/drawing/2014/main" id="{EC987FCD-A0EA-7AB4-CF2C-5C481DD4596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D6DC8CAC-2603-ADC2-F22B-0AD20FE8099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9CD97958-0A6C-85B4-A62D-7B459DAD64F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8F73109-FF16-B2C7-7A68-343743E5D77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2493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7A4CC-C7C0-E642-8D39-A7B69239A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C26BA-673A-247D-E387-1643E9D5F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87C7D-A596-D32A-E566-C3612CD153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prompts here show how to use Copilot in Excel with Python to rank suppliers based on metrics calculated from the data. </a:t>
            </a:r>
          </a:p>
          <a:p>
            <a:endParaRPr lang="en-US" dirty="0"/>
          </a:p>
        </p:txBody>
      </p:sp>
      <p:sp>
        <p:nvSpPr>
          <p:cNvPr id="4" name="Header Placeholder 3">
            <a:extLst>
              <a:ext uri="{FF2B5EF4-FFF2-40B4-BE49-F238E27FC236}">
                <a16:creationId xmlns:a16="http://schemas.microsoft.com/office/drawing/2014/main" id="{0AF7FEEC-17E8-8279-EDED-685AC9F1AF9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DAD362BA-1462-655B-BE5D-E832D08909D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217A499A-42E5-F39B-65AD-03108D79763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F6C5CF5-E707-A5A5-BE03-32633082B89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39738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2B0B-7169-FA0A-B5B3-8303AC410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0AB0D-9CB0-B9D6-3639-41B37F8CC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8D15F-00C8-0877-9B11-A35B790D9F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worksheet after the last prompt. </a:t>
            </a:r>
          </a:p>
          <a:p>
            <a:endParaRPr lang="en-US" dirty="0"/>
          </a:p>
        </p:txBody>
      </p:sp>
      <p:sp>
        <p:nvSpPr>
          <p:cNvPr id="4" name="Header Placeholder 3">
            <a:extLst>
              <a:ext uri="{FF2B5EF4-FFF2-40B4-BE49-F238E27FC236}">
                <a16:creationId xmlns:a16="http://schemas.microsoft.com/office/drawing/2014/main" id="{EA72A9C6-75E6-F933-56E2-A1237BA8B1D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E664631-54BD-4EC7-6A5B-AA3A719CD43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BF3F832E-5827-41B0-29C2-738B2C61184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BAC761E4-566D-BEB8-AD93-2D626FED9E5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86362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CE0FB-91BF-2CFB-880F-64494225B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31132-1AAB-C959-9C9B-F1DBF5205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3F50C-3BDC-8329-1B4B-E15F6E9AA0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third example will walk through a forecasting example. Here is the sample data. </a:t>
            </a:r>
          </a:p>
          <a:p>
            <a:endParaRPr lang="en-US" dirty="0"/>
          </a:p>
        </p:txBody>
      </p:sp>
      <p:sp>
        <p:nvSpPr>
          <p:cNvPr id="4" name="Header Placeholder 3">
            <a:extLst>
              <a:ext uri="{FF2B5EF4-FFF2-40B4-BE49-F238E27FC236}">
                <a16:creationId xmlns:a16="http://schemas.microsoft.com/office/drawing/2014/main" id="{14017E6F-E004-CA9F-319F-A42B43EB143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553CC04-50B6-8307-318F-6438D786ABC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82F56ADB-5155-0446-91A1-A5E37B12BF8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E732304-4AF7-3E25-5C07-0C26FC14E54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8728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7CF15-8920-C775-0A54-3CC00038C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F3A04-9994-D76F-AF66-81FB7E1DA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FBD6C-9F96-04BD-8E28-EAD3F84210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prompts here show how to use Copilot in Excel with Python to forecasting data with confidence intervals based on historical trends. </a:t>
            </a:r>
          </a:p>
          <a:p>
            <a:endParaRPr lang="en-US" dirty="0"/>
          </a:p>
        </p:txBody>
      </p:sp>
      <p:sp>
        <p:nvSpPr>
          <p:cNvPr id="4" name="Header Placeholder 3">
            <a:extLst>
              <a:ext uri="{FF2B5EF4-FFF2-40B4-BE49-F238E27FC236}">
                <a16:creationId xmlns:a16="http://schemas.microsoft.com/office/drawing/2014/main" id="{B4E75477-F153-84B0-436F-1BC26B5B95A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406FBC1-B708-4617-A48B-C527F5F40CF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C471154E-21A3-6775-DAC5-37852DAF8F1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17C7287-100F-13D8-FE3A-71BEF4A62E7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59152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645C3-F403-F7B0-D3BD-20D720546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11775-5487-A144-7971-F1F6FC6E5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91512-8F03-A935-FD57-21927DD54A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worksheet after the last prompt. </a:t>
            </a:r>
          </a:p>
          <a:p>
            <a:endParaRPr lang="en-US" dirty="0"/>
          </a:p>
        </p:txBody>
      </p:sp>
      <p:sp>
        <p:nvSpPr>
          <p:cNvPr id="4" name="Header Placeholder 3">
            <a:extLst>
              <a:ext uri="{FF2B5EF4-FFF2-40B4-BE49-F238E27FC236}">
                <a16:creationId xmlns:a16="http://schemas.microsoft.com/office/drawing/2014/main" id="{F4AD233D-33EF-3D00-9BFF-0E954E666CE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493A602-B6E5-B409-C323-6408EC61C39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ED2B0CE7-6F24-A993-EE59-05851F929F4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BC4A1A0-6AB9-BA83-BCAB-C82D4F49D0D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9166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085C-1C13-0E73-357D-C17DED8B4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7A4F66-0C92-9C6B-D730-6202448DE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0B578-3CD9-B3F8-2440-FB75807F1038}"/>
              </a:ext>
            </a:extLst>
          </p:cNvPr>
          <p:cNvSpPr>
            <a:spLocks noGrp="1"/>
          </p:cNvSpPr>
          <p:nvPr>
            <p:ph type="body" idx="1"/>
          </p:nvPr>
        </p:nvSpPr>
        <p:spPr/>
        <p:txBody>
          <a:bodyPr/>
          <a:lstStyle/>
          <a:p>
            <a:r>
              <a:rPr lang="en-US" dirty="0"/>
              <a:t>Another thing Copilot can help you with in Excel is analyzing and visualizing your data – summarizing survey verbatims, creating charts, using conditional formatting, and so on.</a:t>
            </a:r>
          </a:p>
          <a:p>
            <a:endParaRPr lang="en-US" dirty="0"/>
          </a:p>
          <a:p>
            <a:r>
              <a:rPr lang="en-US" dirty="0"/>
              <a:t>This slide shows a few specific examples of some of those use cases as an introduction – later slides have more examples that also show the sample data used.</a:t>
            </a:r>
          </a:p>
          <a:p>
            <a:endParaRPr lang="en-US" dirty="0"/>
          </a:p>
        </p:txBody>
      </p:sp>
      <p:sp>
        <p:nvSpPr>
          <p:cNvPr id="4" name="Header Placeholder 3">
            <a:extLst>
              <a:ext uri="{FF2B5EF4-FFF2-40B4-BE49-F238E27FC236}">
                <a16:creationId xmlns:a16="http://schemas.microsoft.com/office/drawing/2014/main" id="{AD279914-5AC3-B573-AD30-81D791FC264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8C4EAA9-9B3E-10FB-3A8F-D89CD6B5F9A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3CFEC552-A376-D587-8227-C5475F9EA46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C34D27A-FB6A-C994-458C-66ED40C0502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1160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63190-A245-60B3-1336-DD7F1CB0A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72916-5D17-E4FD-A6BD-E302E0FCF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B78F1-7D7C-0AE1-2602-66D1430027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example will walk through an advanced visualization example. Here is the sample data. </a:t>
            </a:r>
          </a:p>
          <a:p>
            <a:endParaRPr lang="en-US" dirty="0"/>
          </a:p>
        </p:txBody>
      </p:sp>
      <p:sp>
        <p:nvSpPr>
          <p:cNvPr id="4" name="Header Placeholder 3">
            <a:extLst>
              <a:ext uri="{FF2B5EF4-FFF2-40B4-BE49-F238E27FC236}">
                <a16:creationId xmlns:a16="http://schemas.microsoft.com/office/drawing/2014/main" id="{DF7B2773-BF47-4AC7-3FE9-770AF4B239C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6EBD778-B125-F691-FE4C-72D6D8B78FD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552B995D-3CFF-8E71-96A2-D7ABEF9A021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831B40B-094E-C3B5-36B3-E4D9BF12C0B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04422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6050C-8C62-6FB9-4F5C-82578B36B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9BBD1-315F-669D-0A0C-730320A9D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F6C7C-A837-9E69-99D8-2D82826664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prompts here show how to use Copilot in Excel with Python to create advanced visualizations. </a:t>
            </a:r>
          </a:p>
          <a:p>
            <a:endParaRPr lang="en-US" dirty="0"/>
          </a:p>
        </p:txBody>
      </p:sp>
      <p:sp>
        <p:nvSpPr>
          <p:cNvPr id="4" name="Header Placeholder 3">
            <a:extLst>
              <a:ext uri="{FF2B5EF4-FFF2-40B4-BE49-F238E27FC236}">
                <a16:creationId xmlns:a16="http://schemas.microsoft.com/office/drawing/2014/main" id="{F5A88A83-33F7-8C08-DBE5-5F59DB5E398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D9D59ACB-2782-C2E8-74C2-4506228423F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76882B81-E46F-D136-0B68-14FDAD8B27A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215936D-5119-42C4-EC9B-4893075DD12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51856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ABF1C-57FD-ECB7-82FD-E269CB899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DB482-585C-19A4-6D43-F006DEF3F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C26C78-2FFC-17CD-4A08-41C07BFB03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worksheet after the last prompt. </a:t>
            </a:r>
          </a:p>
          <a:p>
            <a:endParaRPr lang="en-US" dirty="0"/>
          </a:p>
        </p:txBody>
      </p:sp>
      <p:sp>
        <p:nvSpPr>
          <p:cNvPr id="4" name="Header Placeholder 3">
            <a:extLst>
              <a:ext uri="{FF2B5EF4-FFF2-40B4-BE49-F238E27FC236}">
                <a16:creationId xmlns:a16="http://schemas.microsoft.com/office/drawing/2014/main" id="{3AAC60D4-2056-18FD-48ED-CF04375034B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C0DECF5-5D69-DA2E-A61F-66907EAAE1C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2608F8BD-5D54-AE64-E78E-34AE6AE4900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39BEA3B-5DFC-44D6-BA14-524E9DD3A79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27260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E28B3-6405-3BD7-5B6B-CDD4ACE08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99778-0F54-FEB7-8B5D-B856F94EB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5EE45-89AC-1096-F49D-0A86C44DC443}"/>
              </a:ext>
            </a:extLst>
          </p:cNvPr>
          <p:cNvSpPr>
            <a:spLocks noGrp="1"/>
          </p:cNvSpPr>
          <p:nvPr>
            <p:ph type="body" idx="1"/>
          </p:nvPr>
        </p:nvSpPr>
        <p:spPr/>
        <p:txBody>
          <a:bodyPr/>
          <a:lstStyle/>
          <a:p>
            <a:r>
              <a:rPr lang="en-US" dirty="0"/>
              <a:t>Think of Copilot like having an Excel encyclopedia in your pocket. </a:t>
            </a:r>
          </a:p>
          <a:p>
            <a:endParaRPr lang="en-US" dirty="0"/>
          </a:p>
          <a:p>
            <a:r>
              <a:rPr lang="en-US" dirty="0"/>
              <a:t>If you can’t remember how to do something in Excel </a:t>
            </a:r>
            <a:r>
              <a:rPr lang="en-US" i="1" dirty="0"/>
              <a:t>or</a:t>
            </a:r>
            <a:r>
              <a:rPr lang="en-US" i="0" dirty="0"/>
              <a:t> if you want to </a:t>
            </a:r>
            <a:r>
              <a:rPr lang="en-US" i="0" u="sng" dirty="0"/>
              <a:t>learn</a:t>
            </a:r>
            <a:r>
              <a:rPr lang="en-US" i="0" u="none" dirty="0"/>
              <a:t> how to do something in Excel, just ask Copilot! </a:t>
            </a:r>
          </a:p>
          <a:p>
            <a:endParaRPr lang="en-US" i="0" u="none" dirty="0"/>
          </a:p>
          <a:p>
            <a:r>
              <a:rPr lang="en-US" i="0" u="none" dirty="0"/>
              <a:t>Like in these examples: asking Copilot how to write a formula that forecasts revenue over time, or how to calculate the standard deviation, or about keyboard shortcuts.</a:t>
            </a:r>
            <a:endParaRPr lang="en-US" dirty="0"/>
          </a:p>
          <a:p>
            <a:endParaRPr lang="en-US" dirty="0"/>
          </a:p>
        </p:txBody>
      </p:sp>
      <p:sp>
        <p:nvSpPr>
          <p:cNvPr id="4" name="Header Placeholder 3">
            <a:extLst>
              <a:ext uri="{FF2B5EF4-FFF2-40B4-BE49-F238E27FC236}">
                <a16:creationId xmlns:a16="http://schemas.microsoft.com/office/drawing/2014/main" id="{848CDC90-30ED-C9E0-2BD2-F8C98292946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64AC3C6-5C18-4071-8E95-69810F85F68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6901503F-0B41-1D82-4DC9-B7B78535F74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D266E22-21A1-28CB-64FA-AE9D57C80FA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2064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AB2DD-3262-1847-6CB7-8165A7516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AAF4D-2950-FD7E-AD90-A016F6244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3E7C6-811B-044E-3233-0FAB4FD4DE4A}"/>
              </a:ext>
            </a:extLst>
          </p:cNvPr>
          <p:cNvSpPr>
            <a:spLocks noGrp="1"/>
          </p:cNvSpPr>
          <p:nvPr>
            <p:ph type="body" idx="1"/>
          </p:nvPr>
        </p:nvSpPr>
        <p:spPr/>
        <p:txBody>
          <a:bodyPr/>
          <a:lstStyle/>
          <a:p>
            <a:r>
              <a:rPr lang="en-US" dirty="0"/>
              <a:t>And lastly, a few more examples: </a:t>
            </a:r>
            <a:br>
              <a:rPr lang="en-US" dirty="0"/>
            </a:br>
            <a:br>
              <a:rPr lang="en-US" dirty="0"/>
            </a:br>
            <a:r>
              <a:rPr lang="en-US" dirty="0"/>
              <a:t>The left-most screenshot shows an example of a user explaining to Copilot what they’re trying to achieve and asking for help on how to do it. Copilot both explains how to structure the data and then provides a formula to work against that data. </a:t>
            </a:r>
            <a:br>
              <a:rPr lang="en-US" dirty="0"/>
            </a:br>
            <a:br>
              <a:rPr lang="en-US" dirty="0"/>
            </a:br>
            <a:r>
              <a:rPr lang="en-US" dirty="0"/>
              <a:t>Or in the middle screenshot, Copilot explains how to navigate the Excel user experience to access certain functionality in order to answer that user’s question. </a:t>
            </a:r>
          </a:p>
          <a:p>
            <a:endParaRPr lang="en-US" dirty="0"/>
          </a:p>
          <a:p>
            <a:r>
              <a:rPr lang="en-US"/>
              <a:t>Or in the right-most screenshot, think creatively about questions to ask Copilot around Excel – for heavy Excel users and enthusiasts, Copilot can be a really great way to get new ideas of how to get value out of Excel.</a:t>
            </a:r>
          </a:p>
          <a:p>
            <a:endParaRPr lang="en-US"/>
          </a:p>
        </p:txBody>
      </p:sp>
      <p:sp>
        <p:nvSpPr>
          <p:cNvPr id="4" name="Header Placeholder 3">
            <a:extLst>
              <a:ext uri="{FF2B5EF4-FFF2-40B4-BE49-F238E27FC236}">
                <a16:creationId xmlns:a16="http://schemas.microsoft.com/office/drawing/2014/main" id="{5A7CF251-974B-C716-09E7-460D3484598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41E27B76-E17F-C3D1-66B4-77ABD0325EE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51F861F8-76B1-E2DD-3568-E493928DE5A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8E0F416-DC67-1799-9344-36D6F6638FD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8073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9C987-3296-61E2-7EA7-2DB918251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D604B1-1979-5B6A-F25E-393336533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F85A66-7FDF-5D53-C210-5D4E77405F00}"/>
              </a:ext>
            </a:extLst>
          </p:cNvPr>
          <p:cNvSpPr>
            <a:spLocks noGrp="1"/>
          </p:cNvSpPr>
          <p:nvPr>
            <p:ph type="body" idx="1"/>
          </p:nvPr>
        </p:nvSpPr>
        <p:spPr/>
        <p:txBody>
          <a:bodyPr/>
          <a:lstStyle/>
          <a:p>
            <a:r>
              <a:rPr lang="en-US" dirty="0"/>
              <a:t>A few things to know up front before you get started:</a:t>
            </a:r>
            <a:br>
              <a:rPr lang="en-US" dirty="0"/>
            </a:br>
            <a:br>
              <a:rPr lang="en-US" dirty="0"/>
            </a:br>
            <a:r>
              <a:rPr lang="en-US" dirty="0"/>
              <a:t>#1: Copilot in Excel only works if the file is saved to OneDrive or SharePoint, with Autosave turned on. </a:t>
            </a:r>
            <a:br>
              <a:rPr lang="en-US" dirty="0"/>
            </a:br>
            <a:br>
              <a:rPr lang="en-US" dirty="0"/>
            </a:br>
            <a:r>
              <a:rPr lang="en-US" dirty="0"/>
              <a:t>#2: Copilot works best with structured data – that includes data that’s in an Excel Table format (from Insert | Table), or in what are called “Table-Like Ranges” with headers for each column and no blank rows, such as the example on this slide.</a:t>
            </a:r>
            <a:br>
              <a:rPr lang="en-US" dirty="0"/>
            </a:br>
            <a:br>
              <a:rPr lang="en-US" dirty="0"/>
            </a:br>
            <a:r>
              <a:rPr lang="en-US" dirty="0"/>
              <a:t>#3: Then, just click on the Copilot icon on the Home tab of the Ribbon to get started – try one of the starting prompts that show up or write your own.</a:t>
            </a:r>
          </a:p>
          <a:p>
            <a:endParaRPr lang="en-US" dirty="0"/>
          </a:p>
          <a:p>
            <a:r>
              <a:rPr lang="en-US" dirty="0"/>
              <a:t>This slide shows a few specific examples of some of those use cases as an introduction – later slides have more examples that also show the sample data used.</a:t>
            </a:r>
          </a:p>
          <a:p>
            <a:endParaRPr lang="en-US" dirty="0"/>
          </a:p>
        </p:txBody>
      </p:sp>
      <p:sp>
        <p:nvSpPr>
          <p:cNvPr id="4" name="Header Placeholder 3">
            <a:extLst>
              <a:ext uri="{FF2B5EF4-FFF2-40B4-BE49-F238E27FC236}">
                <a16:creationId xmlns:a16="http://schemas.microsoft.com/office/drawing/2014/main" id="{3A6F8570-230B-D8C8-1A7A-00147EC42F3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A1C9AFC-5E46-71CF-D2CC-B5B495A5623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F3308CCB-F67E-B610-4AAA-BE12E1BAEDA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A461F49-367F-0FF1-FDB9-D3F9FD8E262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0605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51DD1-CF3D-2D0A-CD4F-91F42790E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19978-7D2E-6877-4A79-6E1C085D7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7EA935-8D48-018C-247E-4D0940364D5D}"/>
              </a:ext>
            </a:extLst>
          </p:cNvPr>
          <p:cNvSpPr>
            <a:spLocks noGrp="1"/>
          </p:cNvSpPr>
          <p:nvPr>
            <p:ph type="body" idx="1"/>
          </p:nvPr>
        </p:nvSpPr>
        <p:spPr/>
        <p:txBody>
          <a:bodyPr/>
          <a:lstStyle/>
          <a:p>
            <a:r>
              <a:rPr lang="en-US" dirty="0"/>
              <a:t>Here are some tips and tricks to get the most out of Copilot in Excel: </a:t>
            </a:r>
            <a:br>
              <a:rPr lang="en-US" dirty="0"/>
            </a:br>
            <a:br>
              <a:rPr lang="en-US" dirty="0"/>
            </a:br>
            <a:r>
              <a:rPr lang="en-US" dirty="0"/>
              <a:t>“Multi-Turn” refers to the idea of having a conversation with Copilot in the chat pane – which is quite a different experience from clicking menus and buttons!</a:t>
            </a:r>
          </a:p>
          <a:p>
            <a:endParaRPr lang="en-US" dirty="0"/>
          </a:p>
          <a:p>
            <a:r>
              <a:rPr lang="en-US" dirty="0"/>
              <a:t>For example, if you don’t get the answer you wanted in your first prompt, try following up with more clarification or request changes – see the left-hand screenshot here for an example, where the first prompt was about sales volume for a specific filter, and after Copilot returned the response, the user asked for that information to be shown as a pie chart. Copilot keeps track of your conversation and knows what the word “that” meant in “Can you show that as a pie chart”.</a:t>
            </a:r>
          </a:p>
          <a:p>
            <a:endParaRPr lang="en-US" dirty="0"/>
          </a:p>
          <a:p>
            <a:r>
              <a:rPr lang="en-US" dirty="0"/>
              <a:t>Conversations are also helpful for helping the Large Language Model that powers Copilot learn what you want – if you don’t like Copilot’s first response, try saying “Actually instead of that, can you do &lt;this&gt; instead”.</a:t>
            </a:r>
          </a:p>
          <a:p>
            <a:endParaRPr lang="en-US" dirty="0"/>
          </a:p>
          <a:p>
            <a:r>
              <a:rPr lang="en-US" dirty="0"/>
              <a:t>Also be aware that previous prompts you wrote plus Copilot’s responses to those prompts have all informed Copilot’s most recent response – sometimes, that may not be what you want, in which case just start a new chat thread to start fresh. Click on the “Chat history” button and then “New chat” to start a new conversation with Copilot.</a:t>
            </a:r>
          </a:p>
          <a:p>
            <a:endParaRPr lang="en-US" dirty="0"/>
          </a:p>
        </p:txBody>
      </p:sp>
      <p:sp>
        <p:nvSpPr>
          <p:cNvPr id="4" name="Header Placeholder 3">
            <a:extLst>
              <a:ext uri="{FF2B5EF4-FFF2-40B4-BE49-F238E27FC236}">
                <a16:creationId xmlns:a16="http://schemas.microsoft.com/office/drawing/2014/main" id="{23E3F97C-4AA6-B2DE-B773-5D6F694323D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4CB3344-D2C2-5B9D-E1E3-C1DE17BC8E2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92613F12-5833-A9E3-3D15-93229BB094B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A0BCFB7-07D2-344B-BCA4-3F3A3D2FBC4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58047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3B930-6D11-BF52-650E-020C29B5A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90D61-FBCB-FE1F-32F5-E3A38D62B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1C6B30-7CAF-6629-4139-2C9910771DB9}"/>
              </a:ext>
            </a:extLst>
          </p:cNvPr>
          <p:cNvSpPr>
            <a:spLocks noGrp="1"/>
          </p:cNvSpPr>
          <p:nvPr>
            <p:ph type="body" idx="1"/>
          </p:nvPr>
        </p:nvSpPr>
        <p:spPr/>
        <p:txBody>
          <a:bodyPr/>
          <a:lstStyle/>
          <a:p>
            <a:r>
              <a:rPr lang="en-US" dirty="0"/>
              <a:t>Another tip for using Copilot if it’s not doing what you want – try asking Copilot “WHY” or “HOW” questions about your task, instead of asking Copilot to do the task for you. </a:t>
            </a:r>
          </a:p>
          <a:p>
            <a:endParaRPr lang="en-US" dirty="0"/>
          </a:p>
          <a:p>
            <a:r>
              <a:rPr lang="en-US" dirty="0"/>
              <a:t>Rephrasing your prompt with different words can also be helpful if it doesn’t seem to be understanding what you want. Although it may seem counter-intuitive, sometimes adding *more* detail and words helps Copilot better understand what you’re looking for.</a:t>
            </a:r>
          </a:p>
          <a:p>
            <a:endParaRPr lang="en-US" dirty="0"/>
          </a:p>
        </p:txBody>
      </p:sp>
      <p:sp>
        <p:nvSpPr>
          <p:cNvPr id="4" name="Header Placeholder 3">
            <a:extLst>
              <a:ext uri="{FF2B5EF4-FFF2-40B4-BE49-F238E27FC236}">
                <a16:creationId xmlns:a16="http://schemas.microsoft.com/office/drawing/2014/main" id="{15B00C23-112A-34DC-48B7-AD9F7E32B36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904E7F1-316A-C8E2-E91E-3E3D6DC6DAA3}"/>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77E419F6-025C-BFE3-F39D-82D098E201D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CEA8FEFC-1535-D8F0-118A-AA3D8BA904D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29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CC816-A379-D78D-A8B6-8C72F7961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FC114-0074-9339-9142-4AD28B24E0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B1AF0-34CD-469F-7E89-65CFE7011EB0}"/>
              </a:ext>
            </a:extLst>
          </p:cNvPr>
          <p:cNvSpPr>
            <a:spLocks noGrp="1"/>
          </p:cNvSpPr>
          <p:nvPr>
            <p:ph type="body" idx="1"/>
          </p:nvPr>
        </p:nvSpPr>
        <p:spPr/>
        <p:txBody>
          <a:bodyPr/>
          <a:lstStyle/>
          <a:p>
            <a:r>
              <a:rPr lang="en-US" dirty="0"/>
              <a:t>One common scenario for Excel is managing results from surveys, which often include text verbatims and comments. </a:t>
            </a:r>
          </a:p>
          <a:p>
            <a:endParaRPr lang="en-US" dirty="0"/>
          </a:p>
          <a:p>
            <a:r>
              <a:rPr lang="en-US" dirty="0"/>
              <a:t>With Copilot in Excel, you can now ask for summaries of text-heavy columns such as in this example, where there were verbatims from an HR onboarding survey for newly hired employees, and the user asked Copilot to summarize those verbatims to show the top 3 opportunities for improvement.</a:t>
            </a:r>
          </a:p>
          <a:p>
            <a:endParaRPr lang="en-US" dirty="0"/>
          </a:p>
          <a:p>
            <a:r>
              <a:rPr lang="en-US" dirty="0"/>
              <a:t>Also note that in this particular example, Copilot in Excel was used to </a:t>
            </a:r>
            <a:r>
              <a:rPr lang="en-US" i="1" dirty="0"/>
              <a:t>generate </a:t>
            </a:r>
            <a:r>
              <a:rPr lang="en-US" i="0" dirty="0"/>
              <a:t>the verbatims in this screenshot! </a:t>
            </a:r>
            <a:r>
              <a:rPr lang="en-US" i="0" dirty="0">
                <a:sym typeface="Wingdings" panose="05000000000000000000" pitchFamily="2" charset="2"/>
              </a:rPr>
              <a:t> To test that out yourself, ask Copilot to generate sample reviews for a particular product or business. Add details to describe the product or business, how long you want the reviews to be, how many you want to be positive vs negative, and give it guidance about including spelling errors. </a:t>
            </a:r>
            <a:endParaRPr lang="en-US" dirty="0"/>
          </a:p>
          <a:p>
            <a:endParaRPr lang="en-US" dirty="0"/>
          </a:p>
        </p:txBody>
      </p:sp>
      <p:sp>
        <p:nvSpPr>
          <p:cNvPr id="4" name="Slide Number Placeholder 3">
            <a:extLst>
              <a:ext uri="{FF2B5EF4-FFF2-40B4-BE49-F238E27FC236}">
                <a16:creationId xmlns:a16="http://schemas.microsoft.com/office/drawing/2014/main" id="{9944BDE5-88BC-8474-392D-D5129EFB9333}"/>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548193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D7C11-B56B-0415-83BC-9D35FBD53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80022-5476-7EBB-A3D8-83B40213A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FA092-9490-87E1-D53B-6FAB97595537}"/>
              </a:ext>
            </a:extLst>
          </p:cNvPr>
          <p:cNvSpPr>
            <a:spLocks noGrp="1"/>
          </p:cNvSpPr>
          <p:nvPr>
            <p:ph type="body" idx="1"/>
          </p:nvPr>
        </p:nvSpPr>
        <p:spPr/>
        <p:txBody>
          <a:bodyPr/>
          <a:lstStyle/>
          <a:p>
            <a:r>
              <a:rPr lang="en-US" dirty="0"/>
              <a:t>Another common scenario in Excel is that there may be a column with text in it where the text is structured in a certain way with tags or keywords, such as in this particular example where the subject of the class and the day of the week are enclosed in brackets. </a:t>
            </a:r>
          </a:p>
          <a:p>
            <a:endParaRPr lang="en-US" dirty="0"/>
          </a:p>
          <a:p>
            <a:r>
              <a:rPr lang="en-US" dirty="0"/>
              <a:t>If you have text like that in Excel, try asking Copilot to extract the text tags/keywords, and describe the structure of the data in your prompt. In this case, the user asked Copilot to “add a column that extracts the text between the first set of brackets in the science class list” and Copilot correctly pulled out the class subject.</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7AAECEC-7C45-E1A2-F7AD-A0F0B1BE8A9C}"/>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05257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4343F-DAD3-7EF1-06D3-A7CFFE119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9D1DF-972C-C670-A329-6D7AAB5BE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1269B-10BB-1CDF-5885-AA7FA4EFC6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Continuing on the theme of text in Excel, another common scenario is that there might be a column with a comma-separated value in it, such as this case where column B has a location. In this example you can see that the Location column does consistently use commas – but different locations are represented in different ways, such as “City, State” for locations in the US, “City, Province, Country” for Canada, “City, Singapore where the city is the same as the country, and “City, Country” for other examples. </a:t>
            </a:r>
            <a:br>
              <a:rPr lang="en-US" dirty="0"/>
            </a:br>
            <a:br>
              <a:rPr lang="en-US" dirty="0"/>
            </a:br>
            <a:r>
              <a:rPr lang="en-US" dirty="0"/>
              <a:t>With this prompt, the user asked Copilot to pull the Country out of the Location column into a separate column, and Copilot wrote a formula to dynamically do that. </a:t>
            </a:r>
            <a:br>
              <a:rPr lang="en-US" dirty="0"/>
            </a:br>
            <a:br>
              <a:rPr lang="en-US" dirty="0"/>
            </a:br>
            <a:r>
              <a:rPr lang="en-US" dirty="0"/>
              <a:t>An important note about this example: When Copilot is generating a new column with a formula in it, it uses a sampling of rows of your data to come up with a proposed formula – and depending on the sample it uses, it </a:t>
            </a:r>
            <a:r>
              <a:rPr lang="en-US" i="1" dirty="0"/>
              <a:t>may </a:t>
            </a:r>
            <a:r>
              <a:rPr lang="en-US" dirty="0"/>
              <a:t>not cover all of the possible cases. Adding more details to the prompt in this case helped Copilot understand exactly what to do – aka MOST of the time the country is the value after the last comma, but there was special handling required for a few types of locations, such as locations in the US.</a:t>
            </a:r>
          </a:p>
          <a:p>
            <a:endParaRPr lang="en-US" dirty="0"/>
          </a:p>
        </p:txBody>
      </p:sp>
      <p:sp>
        <p:nvSpPr>
          <p:cNvPr id="4" name="Header Placeholder 3">
            <a:extLst>
              <a:ext uri="{FF2B5EF4-FFF2-40B4-BE49-F238E27FC236}">
                <a16:creationId xmlns:a16="http://schemas.microsoft.com/office/drawing/2014/main" id="{F5E1A8EF-1B03-1244-E9C8-E6D6E7D77B4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C72ED57-6F0F-A8D1-9B12-DB55C8DC93A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a:extLst>
              <a:ext uri="{FF2B5EF4-FFF2-40B4-BE49-F238E27FC236}">
                <a16:creationId xmlns:a16="http://schemas.microsoft.com/office/drawing/2014/main" id="{7AA02CDB-8A1A-F8EF-7179-42D4C16D700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2024-12-11 5:28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CA9AAAC-8A30-04E0-D754-4DAE9028385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15629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349830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880849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014646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76448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5131301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2737963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597169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0934796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dirty="0"/>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777865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33210461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2219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924149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3480745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1668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9220859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66418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dirty="0"/>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dirty="0"/>
              <a:t>Subtitle</a:t>
            </a:r>
          </a:p>
        </p:txBody>
      </p:sp>
    </p:spTree>
    <p:extLst>
      <p:ext uri="{BB962C8B-B14F-4D97-AF65-F5344CB8AC3E}">
        <p14:creationId xmlns:p14="http://schemas.microsoft.com/office/powerpoint/2010/main" val="1568039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dirty="0"/>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dirty="0"/>
              <a:t>Subtitle</a:t>
            </a:r>
          </a:p>
        </p:txBody>
      </p:sp>
    </p:spTree>
    <p:extLst>
      <p:ext uri="{BB962C8B-B14F-4D97-AF65-F5344CB8AC3E}">
        <p14:creationId xmlns:p14="http://schemas.microsoft.com/office/powerpoint/2010/main" val="1059574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dirty="0"/>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dirty="0"/>
              <a:t>Subtitle</a:t>
            </a:r>
          </a:p>
        </p:txBody>
      </p:sp>
    </p:spTree>
    <p:extLst>
      <p:ext uri="{BB962C8B-B14F-4D97-AF65-F5344CB8AC3E}">
        <p14:creationId xmlns:p14="http://schemas.microsoft.com/office/powerpoint/2010/main" val="1804047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endParaRPr lang="en-US" dirty="0"/>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07882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Tree>
    <p:extLst>
      <p:ext uri="{BB962C8B-B14F-4D97-AF65-F5344CB8AC3E}">
        <p14:creationId xmlns:p14="http://schemas.microsoft.com/office/powerpoint/2010/main" val="2716740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Tree>
    <p:extLst>
      <p:ext uri="{BB962C8B-B14F-4D97-AF65-F5344CB8AC3E}">
        <p14:creationId xmlns:p14="http://schemas.microsoft.com/office/powerpoint/2010/main" val="4180228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2438062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dirty="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dirty="0"/>
              <a:t>Final slide with logo</a:t>
            </a:r>
          </a:p>
        </p:txBody>
      </p:sp>
    </p:spTree>
    <p:extLst>
      <p:ext uri="{BB962C8B-B14F-4D97-AF65-F5344CB8AC3E}">
        <p14:creationId xmlns:p14="http://schemas.microsoft.com/office/powerpoint/2010/main" val="1384175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dirty="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dirty="0"/>
              <a:t>Final slide with logo</a:t>
            </a:r>
          </a:p>
        </p:txBody>
      </p:sp>
    </p:spTree>
    <p:extLst>
      <p:ext uri="{BB962C8B-B14F-4D97-AF65-F5344CB8AC3E}">
        <p14:creationId xmlns:p14="http://schemas.microsoft.com/office/powerpoint/2010/main" val="26222257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94576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2101961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4968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6789049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957840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1616370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115250"/>
      </p:ext>
    </p:extLst>
  </p:cSld>
  <p:clrMap bg1="lt1" tx1="dk1" bg2="lt2" tx2="dk2" accent1="accent1" accent2="accent2" accent3="accent3" accent4="accent4" accent5="accent5" accent6="accent6" hlink="hlink" folHlink="folHlink"/>
  <p:sldLayoutIdLst>
    <p:sldLayoutId id="2147498401" r:id="rId1"/>
    <p:sldLayoutId id="2147485688" r:id="rId2"/>
    <p:sldLayoutId id="2147485689" r:id="rId3"/>
    <p:sldLayoutId id="2147485690" r:id="rId4"/>
    <p:sldLayoutId id="2147485691" r:id="rId5"/>
    <p:sldLayoutId id="2147485692" r:id="rId6"/>
    <p:sldLayoutId id="2147485693" r:id="rId7"/>
    <p:sldLayoutId id="2147485694" r:id="rId8"/>
    <p:sldLayoutId id="2147485695" r:id="rId9"/>
    <p:sldLayoutId id="2147485696" r:id="rId10"/>
    <p:sldLayoutId id="2147485697" r:id="rId11"/>
    <p:sldLayoutId id="2147485698" r:id="rId12"/>
    <p:sldLayoutId id="2147485699" r:id="rId13"/>
    <p:sldLayoutId id="2147485700" r:id="rId14"/>
    <p:sldLayoutId id="2147485701" r:id="rId15"/>
    <p:sldLayoutId id="2147485702" r:id="rId16"/>
    <p:sldLayoutId id="2147498385" r:id="rId17"/>
    <p:sldLayoutId id="2147498386" r:id="rId18"/>
    <p:sldLayoutId id="2147498387" r:id="rId19"/>
    <p:sldLayoutId id="2147498388" r:id="rId20"/>
    <p:sldLayoutId id="2147498389" r:id="rId21"/>
    <p:sldLayoutId id="2147498390" r:id="rId22"/>
    <p:sldLayoutId id="2147498391" r:id="rId23"/>
    <p:sldLayoutId id="2147498392" r:id="rId24"/>
    <p:sldLayoutId id="2147498393" r:id="rId25"/>
    <p:sldLayoutId id="2147498394" r:id="rId26"/>
    <p:sldLayoutId id="2147498395" r:id="rId27"/>
    <p:sldLayoutId id="2147498396" r:id="rId28"/>
    <p:sldLayoutId id="2147498397" r:id="rId29"/>
    <p:sldLayoutId id="2147498398" r:id="rId30"/>
    <p:sldLayoutId id="2147498399" r:id="rId31"/>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hyperlink" Target="mailto:first.last@email.com"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mailto:firstname.lastname@domain.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hyperlink" Target="https://support.microsoft.com/en-us/office/copilot-in-excel-with-python-364e4ae9-9343-4d56-952a-5f62b0f70db6" TargetMode="Externa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hyperlink" Target="https://aka.ms/CopilotAcademy" TargetMode="Externa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hyperlink" Target="https://aka.ms/prompts" TargetMode="External"/><Relationship Id="rId4" Type="http://schemas.openxmlformats.org/officeDocument/2006/relationships/hyperlink" Target="https://aka.ms/copilotM365training"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B2-8wrF9Okc" TargetMode="External"/><Relationship Id="rId13" Type="http://schemas.openxmlformats.org/officeDocument/2006/relationships/hyperlink" Target="https://cloudblogs.microsoft.com/powerplatform/2023/03/16/power-platform-is-leading-a-new-era-of-ai-generated-low-code-app-development/" TargetMode="External"/><Relationship Id="rId18" Type="http://schemas.openxmlformats.org/officeDocument/2006/relationships/hyperlink" Target="https://privacy.microsoft.com/privacystatement" TargetMode="External"/><Relationship Id="rId26"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3" Type="http://schemas.openxmlformats.org/officeDocument/2006/relationships/hyperlink" Target="https://aka.ms/ExcelCopilotBlog" TargetMode="External"/><Relationship Id="rId21" Type="http://schemas.openxmlformats.org/officeDocument/2006/relationships/hyperlink" Target="https://learn.microsoft.com/legal/cognitive-services/openai/data-privacy" TargetMode="External"/><Relationship Id="rId7" Type="http://schemas.openxmlformats.org/officeDocument/2006/relationships/hyperlink" Target="https://support.microsoft.com/topic/chatgpt-vs-microsoft-365-copilot-what-s-the-difference-8fdec864-72b1-46e1-afcb-8c12280d712f" TargetMode="External"/><Relationship Id="rId12" Type="http://schemas.openxmlformats.org/officeDocument/2006/relationships/hyperlink" Target="https://blogs.microsoft.com/blog/2023/03/06/introducing-microsoft-dynamics-365-copilot/" TargetMode="External"/><Relationship Id="rId17" Type="http://schemas.openxmlformats.org/officeDocument/2006/relationships/hyperlink" Target="https://privacy.microsoft.com/" TargetMode="External"/><Relationship Id="rId25" Type="http://schemas.openxmlformats.org/officeDocument/2006/relationships/hyperlink" Target="https://learn.microsoft.com/compliance/assurance/assurance-microsoft-365-isolation-controls?view=o365-worldwide" TargetMode="External"/><Relationship Id="rId2" Type="http://schemas.openxmlformats.org/officeDocument/2006/relationships/notesSlide" Target="../notesSlides/notesSlide35.xml"/><Relationship Id="rId16" Type="http://schemas.openxmlformats.org/officeDocument/2006/relationships/hyperlink" Target="https://techcommunity.microsoft.com/t5/microsoft-stream-blog/introducing-copilot-in-microsoft-stream/ba-p/3929109" TargetMode="External"/><Relationship Id="rId20" Type="http://schemas.openxmlformats.org/officeDocument/2006/relationships/hyperlink" Target="https://learn.microsoft.com/microsoft-365-copilot/microsoft-365-copilot-privacy" TargetMode="External"/><Relationship Id="rId1" Type="http://schemas.openxmlformats.org/officeDocument/2006/relationships/slideLayout" Target="../slideLayouts/slideLayout20.xml"/><Relationship Id="rId6" Type="http://schemas.openxmlformats.org/officeDocument/2006/relationships/hyperlink" Target="https://www.youtube.com/watch?v=E5g20qmeKpg&amp;t=3s" TargetMode="External"/><Relationship Id="rId11" Type="http://schemas.openxmlformats.org/officeDocument/2006/relationships/hyperlink" Target="https://learn.microsoft.com/graph/connecting-external-content-connectors-overview" TargetMode="External"/><Relationship Id="rId24" Type="http://schemas.openxmlformats.org/officeDocument/2006/relationships/hyperlink" Target="https://learn.microsoft.com/microsoft-365/compliance/customer-lockbox-requests?view=o365-worldwide" TargetMode="External"/><Relationship Id="rId5" Type="http://schemas.openxmlformats.org/officeDocument/2006/relationships/hyperlink" Target="https://www.microsoft.com/en-us/microsoft-365/blog/2023/03/16/introducing-microsoft-365-copilot-a-whole-new-way-to-work/" TargetMode="External"/><Relationship Id="rId15" Type="http://schemas.openxmlformats.org/officeDocument/2006/relationships/hyperlink" Target="https://github.blog/2023-03-22-github-copilot-x-the-ai-powered-developer-experience/" TargetMode="External"/><Relationship Id="rId23" Type="http://schemas.openxmlformats.org/officeDocument/2006/relationships/hyperlink" Target="https://learn.microsoft.com/SharePoint/sites/user-permissions-and-permission-levels" TargetMode="External"/><Relationship Id="rId10" Type="http://schemas.openxmlformats.org/officeDocument/2006/relationships/hyperlink" Target="https://learn.microsoft.com/graph/overview" TargetMode="External"/><Relationship Id="rId19" Type="http://schemas.openxmlformats.org/officeDocument/2006/relationships/hyperlink" Target="https://www.microsoft.com/trust-center/privacy?rtc=1" TargetMode="External"/><Relationship Id="rId4" Type="http://schemas.openxmlformats.org/officeDocument/2006/relationships/hyperlink" Target="https://adoption.microsoft.com/copilot" TargetMode="External"/><Relationship Id="rId9" Type="http://schemas.openxmlformats.org/officeDocument/2006/relationships/hyperlink" Target="https://www.youtube.com/watch?v=KtsVRCsdvoU&amp;t" TargetMode="External"/><Relationship Id="rId14" Type="http://schemas.openxmlformats.org/officeDocument/2006/relationships/hyperlink" Target="https://www.microsoft.com/security/business/ai-machine-learning/microsoft-security-copilot?rtc=1" TargetMode="External"/><Relationship Id="rId22" Type="http://schemas.openxmlformats.org/officeDocument/2006/relationships/hyperlink" Target="https://learn.microsoft.com/windows-server/networking/technologies/ipam/role-based-access-control"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servicetrust.microsoft.com/" TargetMode="External"/><Relationship Id="rId13" Type="http://schemas.openxmlformats.org/officeDocument/2006/relationships/hyperlink" Target="https://www.microsoft.com/licensing/terms/product/UniversalLicenseTerms" TargetMode="External"/><Relationship Id="rId18" Type="http://schemas.openxmlformats.org/officeDocument/2006/relationships/hyperlink" Target="https://learn.microsoft.com/microsoftsearch/overview-microsoft-search" TargetMode="External"/><Relationship Id="rId3" Type="http://schemas.openxmlformats.org/officeDocument/2006/relationships/hyperlink" Target="https://www.microsoft.com/trust-center/privacy/european-data-boundary-eudb?rtc=1" TargetMode="External"/><Relationship Id="rId21" Type="http://schemas.openxmlformats.org/officeDocument/2006/relationships/hyperlink" Target="https://aka.ms/Copilot/TranscriptionManagement" TargetMode="External"/><Relationship Id="rId7" Type="http://schemas.openxmlformats.org/officeDocument/2006/relationships/hyperlink" Target="https://learn.microsoft.com/en-us/azure/information-protection/configure-usage-rights" TargetMode="External"/><Relationship Id="rId12" Type="http://schemas.openxmlformats.org/officeDocument/2006/relationships/hyperlink" Target="https://learn.microsoft.com/azure/information-protection/configure-usage-rights" TargetMode="External"/><Relationship Id="rId17" Type="http://schemas.openxmlformats.org/officeDocument/2006/relationships/hyperlink" Target="https://learn.microsoft.com/microsoft-365/admin/manage/manage-feedback-ms-org?view=o365-worldwide" TargetMode="External"/><Relationship Id="rId25" Type="http://schemas.openxmlformats.org/officeDocument/2006/relationships/hyperlink" Target="https://aka.ms/May25WhitePaper" TargetMode="External"/><Relationship Id="rId2" Type="http://schemas.openxmlformats.org/officeDocument/2006/relationships/notesSlide" Target="../notesSlides/notesSlide36.xml"/><Relationship Id="rId16" Type="http://schemas.openxmlformats.org/officeDocument/2006/relationships/hyperlink" Target="https://learn.microsoft.com/microsoft-365/admin/misc/feedback-user-control?view=o365-worldwide" TargetMode="External"/><Relationship Id="rId20" Type="http://schemas.openxmlformats.org/officeDocument/2006/relationships/hyperlink" Target="https://techcommunity.microsoft.com/t5/microsoft-365-blog/new-era-in-content-management-and-security-in-sharepoint/ba-p/3806083" TargetMode="External"/><Relationship Id="rId1" Type="http://schemas.openxmlformats.org/officeDocument/2006/relationships/slideLayout" Target="../slideLayouts/slideLayout20.xml"/><Relationship Id="rId6" Type="http://schemas.openxmlformats.org/officeDocument/2006/relationships/hyperlink" Target="https://learn.microsoft.com/compliance/" TargetMode="External"/><Relationship Id="rId11" Type="http://schemas.openxmlformats.org/officeDocument/2006/relationships/hyperlink" Target="https://learn.microsoft.com/legal/gdpr" TargetMode="External"/><Relationship Id="rId24" Type="http://schemas.openxmlformats.org/officeDocument/2006/relationships/hyperlink" Target="https://query.prod.cms.rt.microsoft.com/cms/api/am/binary/RE5cmFl" TargetMode="External"/><Relationship Id="rId5" Type="http://schemas.openxmlformats.org/officeDocument/2006/relationships/hyperlink" Target="https://learn.microsoft.com/privacy/eudb/eu-data-boundary-learn" TargetMode="External"/><Relationship Id="rId15" Type="http://schemas.openxmlformats.org/officeDocument/2006/relationships/hyperlink" Target="https://learn.microsoft.com/microsoft-365/enterprise/microsoft-365-isolation-in-microsoft-365?view=o365-worldwide" TargetMode="External"/><Relationship Id="rId23" Type="http://schemas.openxmlformats.org/officeDocument/2006/relationships/hyperlink" Target="https://learn.microsoft.com/azure/cloud-adoption-framework/innovate/best-practices/trusted-ai" TargetMode="External"/><Relationship Id="rId10" Type="http://schemas.openxmlformats.org/officeDocument/2006/relationships/hyperlink" Target="https://learn.microsoft.com/compliance/regulatory/gdpr" TargetMode="External"/><Relationship Id="rId19" Type="http://schemas.openxmlformats.org/officeDocument/2006/relationships/hyperlink" Target="https://www.microsoft.com/licensing/terms/productoffering/Microsoft365/" TargetMode="External"/><Relationship Id="rId4" Type="http://schemas.openxmlformats.org/officeDocument/2006/relationships/hyperlink" Target="https://blogs.microsoft.com/eupolicy/2022/12/15/eu-data-boundary-cloud-rollout/?culture=en-us&amp;country=us" TargetMode="External"/><Relationship Id="rId9" Type="http://schemas.openxmlformats.org/officeDocument/2006/relationships/hyperlink" Target="https://learn.microsoft.com/compliance/regulatory/offering-home" TargetMode="External"/><Relationship Id="rId14"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2" Type="http://schemas.openxmlformats.org/officeDocument/2006/relationships/hyperlink" Target="https://www.microsoft.com/ai/our-approach?activetab=pivot1:primaryr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2769057"/>
            <a:ext cx="8193024" cy="1231106"/>
          </a:xfrm>
        </p:spPr>
        <p:txBody>
          <a:bodyPr/>
          <a:lstStyle/>
          <a:p>
            <a:r>
              <a:rPr lang="en-US" dirty="0"/>
              <a:t>Get started with</a:t>
            </a:r>
            <a:br>
              <a:rPr lang="en-US" dirty="0"/>
            </a:br>
            <a:r>
              <a:rPr lang="en-US" dirty="0"/>
              <a:t>Microsoft 365 Copilot in Excel</a:t>
            </a:r>
            <a:endParaRPr lang="en-US" i="1" dirty="0">
              <a:solidFill>
                <a:schemeClr val="bg1">
                  <a:lumMod val="65000"/>
                </a:schemeClr>
              </a:solidFill>
            </a:endParaRP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46888"/>
          </a:xfrm>
        </p:spPr>
        <p:txBody>
          <a:bodyPr/>
          <a:lstStyle/>
          <a:p>
            <a:r>
              <a:rPr lang="en-US" sz="1600" dirty="0"/>
              <a:t>Practical examples and how-</a:t>
            </a:r>
            <a:r>
              <a:rPr lang="en-US" sz="1600" dirty="0" err="1"/>
              <a:t>tos</a:t>
            </a:r>
            <a:endParaRPr lang="en-US" sz="1600" dirty="0"/>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53888"/>
          </a:xfrm>
        </p:spPr>
        <p:txBody>
          <a:bodyPr/>
          <a:lstStyle/>
          <a:p>
            <a:pPr lvl="0"/>
            <a:r>
              <a:rPr lang="en-US" noProof="0" dirty="0"/>
              <a:t>Dec 2024</a:t>
            </a:r>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ADEBE-1D1F-C48E-8442-EB546D710D0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69D53B3-61D4-1CCF-AC19-CC63370B35EE}"/>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5">
            <a:extLst>
              <a:ext uri="{FF2B5EF4-FFF2-40B4-BE49-F238E27FC236}">
                <a16:creationId xmlns:a16="http://schemas.microsoft.com/office/drawing/2014/main" id="{610A2A8F-26E0-D340-1470-A645696AEEDD}"/>
              </a:ext>
            </a:extLst>
          </p:cNvPr>
          <p:cNvSpPr>
            <a:spLocks noGrp="1"/>
          </p:cNvSpPr>
          <p:nvPr>
            <p:ph type="title"/>
          </p:nvPr>
        </p:nvSpPr>
        <p:spPr>
          <a:xfrm>
            <a:off x="429214" y="275004"/>
            <a:ext cx="11572286" cy="527844"/>
          </a:xfrm>
        </p:spPr>
        <p:txBody>
          <a:bodyPr/>
          <a:lstStyle/>
          <a:p>
            <a:pPr>
              <a:defRPr/>
            </a:pPr>
            <a:r>
              <a:rPr lang="en-US" sz="3600" dirty="0">
                <a:solidFill>
                  <a:prstClr val="black"/>
                </a:solidFill>
                <a:latin typeface="Segoe UI Semibold" panose="020B0702040204020203" pitchFamily="34" charset="0"/>
                <a:cs typeface="Segoe UI Semibold" panose="020B0702040204020203" pitchFamily="34" charset="0"/>
              </a:rPr>
              <a:t>Split text</a:t>
            </a:r>
            <a:r>
              <a:rPr kumimoji="0" lang="en-US" sz="3600" i="0" u="none" strike="noStrike" kern="1200" cap="none" spc="0" normalizeH="0" baseline="0" noProof="0" dirty="0">
                <a:ln>
                  <a:noFill/>
                </a:ln>
                <a:solidFill>
                  <a:prstClr val="black"/>
                </a:solidFill>
                <a:effectLst/>
                <a:uLnTx/>
                <a:uFillTx/>
                <a:latin typeface="Segoe UI Semibold" panose="020B0702040204020203" pitchFamily="34" charset="0"/>
                <a:cs typeface="Segoe UI Semibold" panose="020B0702040204020203" pitchFamily="34" charset="0"/>
              </a:rPr>
              <a:t> into two columns</a:t>
            </a:r>
            <a:endParaRPr kumimoji="0" lang="en-US" sz="3600" i="1" u="none" strike="noStrike" kern="1200" cap="none" spc="0" normalizeH="0" baseline="0" noProof="0" dirty="0">
              <a:ln>
                <a:noFill/>
              </a:ln>
              <a:solidFill>
                <a:prstClr val="black"/>
              </a:solidFill>
              <a:effectLst/>
              <a:uLnTx/>
              <a:uFillTx/>
              <a:latin typeface="Segoe UI Semibold" panose="020B0702040204020203"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64370BD5-BC3B-98F8-D2E1-251EDC6238F1}"/>
              </a:ext>
            </a:extLst>
          </p:cNvPr>
          <p:cNvSpPr txBox="1"/>
          <p:nvPr/>
        </p:nvSpPr>
        <p:spPr>
          <a:xfrm>
            <a:off x="429214" y="880460"/>
            <a:ext cx="11333572" cy="958468"/>
          </a:xfrm>
          <a:prstGeom prst="rect">
            <a:avLst/>
          </a:prstGeom>
          <a:noFill/>
        </p:spPr>
        <p:txBody>
          <a:bodyPr wrap="square" lIns="91440" tIns="45720" rIns="91440" bIns="45720" anchor="t">
            <a:spAutoFit/>
          </a:bodyPr>
          <a:lstStyle/>
          <a:p>
            <a:pPr marL="285750" indent="-285750" defTabSz="677300">
              <a:lnSpc>
                <a:spcPct val="90000"/>
              </a:lnSpc>
              <a:spcBef>
                <a:spcPts val="741"/>
              </a:spcBef>
              <a:buFont typeface="Arial" panose="020B0604020202020204" pitchFamily="34" charset="0"/>
              <a:buChar char="•"/>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Source</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lang="en-US" sz="1400" dirty="0">
                <a:solidFill>
                  <a:prstClr val="black"/>
                </a:solidFill>
                <a:latin typeface="Segoe UI" panose="020B0502040204020203" pitchFamily="34" charset="0"/>
                <a:cs typeface="Segoe UI" panose="020B0502040204020203" pitchFamily="34" charset="0"/>
              </a:rPr>
              <a:t>Any dataset </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with </a:t>
            </a:r>
            <a:r>
              <a:rPr lang="en-US" sz="1400" dirty="0">
                <a:solidFill>
                  <a:prstClr val="black"/>
                </a:solidFill>
                <a:latin typeface="Segoe UI" panose="020B0502040204020203" pitchFamily="34" charset="0"/>
                <a:cs typeface="Segoe UI" panose="020B0502040204020203" pitchFamily="34" charset="0"/>
              </a:rPr>
              <a:t>a column that contains text you want to extract to a new column. Add more details to the prompt as needed for the complexity of the data.</a:t>
            </a:r>
          </a:p>
          <a:p>
            <a:pPr marL="285750" indent="-285750" defTabSz="677300">
              <a:lnSpc>
                <a:spcPct val="90000"/>
              </a:lnSpc>
              <a:spcBef>
                <a:spcPts val="741"/>
              </a:spcBef>
              <a:buFont typeface="Arial" panose="020B0604020202020204" pitchFamily="34" charset="0"/>
              <a:buChar char="•"/>
              <a:defRPr/>
            </a:pPr>
            <a:r>
              <a:rPr lang="en-US" sz="1400" b="1" dirty="0">
                <a:latin typeface="Segoe UI" panose="020B0502040204020203" pitchFamily="34" charset="0"/>
                <a:cs typeface="Segoe UI" panose="020B0502040204020203" pitchFamily="34" charset="0"/>
              </a:rPr>
              <a:t>Prompt</a:t>
            </a:r>
            <a:r>
              <a:rPr lang="en-US" sz="1400" dirty="0">
                <a:latin typeface="Segoe UI" panose="020B0502040204020203" pitchFamily="34" charset="0"/>
                <a:cs typeface="Segoe UI" panose="020B0502040204020203" pitchFamily="34" charset="0"/>
              </a:rPr>
              <a:t>: Add a new column that pulls the country out of the location.  Most of the time the country is the value after the last comma, but if the value after the last comma is two capital letters, then set the country to USA.</a:t>
            </a:r>
            <a:endParaRPr lang="en-US" dirty="0">
              <a:latin typeface="Segoe UI" panose="020B0502040204020203" pitchFamily="34" charset="0"/>
              <a:ea typeface="Calibri" panose="020F0502020204030204"/>
              <a:cs typeface="Segoe UI" panose="020B0502040204020203" pitchFamily="34" charset="0"/>
            </a:endParaRPr>
          </a:p>
        </p:txBody>
      </p:sp>
      <p:grpSp>
        <p:nvGrpSpPr>
          <p:cNvPr id="5" name="Group 4" descr="An excel table with data to demonstrate two columns, one of which is a column titled &quot;Location&quot; that includes a single entry of cities, states and/or countries.  In this demonstration, the data in Column B is formatted this way to show that Copilot can be prompted to split out a portion of the data in Column B to create a new column only including the Country.">
            <a:extLst>
              <a:ext uri="{FF2B5EF4-FFF2-40B4-BE49-F238E27FC236}">
                <a16:creationId xmlns:a16="http://schemas.microsoft.com/office/drawing/2014/main" id="{D373F429-C318-3A1B-BE30-FFF3145B2736}"/>
              </a:ext>
            </a:extLst>
          </p:cNvPr>
          <p:cNvGrpSpPr/>
          <p:nvPr/>
        </p:nvGrpSpPr>
        <p:grpSpPr>
          <a:xfrm>
            <a:off x="695914" y="2022254"/>
            <a:ext cx="4799486" cy="4548616"/>
            <a:chOff x="895839" y="1890284"/>
            <a:chExt cx="4208380" cy="3988407"/>
          </a:xfrm>
        </p:grpSpPr>
        <p:pic>
          <p:nvPicPr>
            <p:cNvPr id="6" name="Picture 5">
              <a:extLst>
                <a:ext uri="{FF2B5EF4-FFF2-40B4-BE49-F238E27FC236}">
                  <a16:creationId xmlns:a16="http://schemas.microsoft.com/office/drawing/2014/main" id="{8B72D6E8-C0AD-7384-EDF6-DC68E9EDBD97}"/>
                </a:ext>
              </a:extLst>
            </p:cNvPr>
            <p:cNvPicPr>
              <a:picLocks noChangeAspect="1"/>
            </p:cNvPicPr>
            <p:nvPr/>
          </p:nvPicPr>
          <p:blipFill>
            <a:blip r:embed="rId3"/>
            <a:srcRect b="11382"/>
            <a:stretch/>
          </p:blipFill>
          <p:spPr>
            <a:xfrm>
              <a:off x="895839" y="1926669"/>
              <a:ext cx="4208380" cy="3952022"/>
            </a:xfrm>
            <a:prstGeom prst="rect">
              <a:avLst/>
            </a:prstGeom>
          </p:spPr>
        </p:pic>
        <p:sp>
          <p:nvSpPr>
            <p:cNvPr id="8" name="Rectangle 7">
              <a:extLst>
                <a:ext uri="{FF2B5EF4-FFF2-40B4-BE49-F238E27FC236}">
                  <a16:creationId xmlns:a16="http://schemas.microsoft.com/office/drawing/2014/main" id="{5E3EBFB0-9B9A-BB68-C7A7-8681043CD163}"/>
                </a:ext>
              </a:extLst>
            </p:cNvPr>
            <p:cNvSpPr/>
            <p:nvPr/>
          </p:nvSpPr>
          <p:spPr>
            <a:xfrm>
              <a:off x="4137594" y="1890284"/>
              <a:ext cx="966625" cy="395202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descr="The Copilot chat window showing the Excel user's prompt &quot;Add a new column that pulls the country out of the location. Most of the time the country is the value after the last comma, but if the value after the last comma is two capital letters then set the country to USA.&quot;  Copilot responds with the columns/cells that is in reviewing (A1 through B26) as well as the formula which would satisfy the ask and then a sample of the data which would be added as a new Column C. The Excel user is finally provided an option to accept the new column and have it created.">
            <a:extLst>
              <a:ext uri="{FF2B5EF4-FFF2-40B4-BE49-F238E27FC236}">
                <a16:creationId xmlns:a16="http://schemas.microsoft.com/office/drawing/2014/main" id="{F5FA8C37-E8B6-38B8-35EB-044470D026A3}"/>
              </a:ext>
            </a:extLst>
          </p:cNvPr>
          <p:cNvPicPr>
            <a:picLocks noChangeAspect="1"/>
          </p:cNvPicPr>
          <p:nvPr/>
        </p:nvPicPr>
        <p:blipFill>
          <a:blip r:embed="rId4"/>
          <a:stretch>
            <a:fillRect/>
          </a:stretch>
        </p:blipFill>
        <p:spPr>
          <a:xfrm>
            <a:off x="6032500" y="2022254"/>
            <a:ext cx="3159990" cy="4560742"/>
          </a:xfrm>
          <a:prstGeom prst="rect">
            <a:avLst/>
          </a:prstGeom>
        </p:spPr>
      </p:pic>
    </p:spTree>
    <p:extLst>
      <p:ext uri="{BB962C8B-B14F-4D97-AF65-F5344CB8AC3E}">
        <p14:creationId xmlns:p14="http://schemas.microsoft.com/office/powerpoint/2010/main" val="2145810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867DB-3644-7895-74E0-189908490DA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58CF526-E164-A1A7-0811-B697AA4D7C2A}"/>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5">
            <a:extLst>
              <a:ext uri="{FF2B5EF4-FFF2-40B4-BE49-F238E27FC236}">
                <a16:creationId xmlns:a16="http://schemas.microsoft.com/office/drawing/2014/main" id="{9601546E-400F-4AE6-ED0A-88F934CE5708}"/>
              </a:ext>
            </a:extLst>
          </p:cNvPr>
          <p:cNvSpPr>
            <a:spLocks noGrp="1"/>
          </p:cNvSpPr>
          <p:nvPr>
            <p:ph type="title"/>
          </p:nvPr>
        </p:nvSpPr>
        <p:spPr>
          <a:xfrm>
            <a:off x="429214" y="274210"/>
            <a:ext cx="11572286" cy="527844"/>
          </a:xfrm>
        </p:spPr>
        <p:txBody>
          <a:bodyPr/>
          <a:lstStyle/>
          <a:p>
            <a:r>
              <a:rPr lang="en-US" sz="3600" dirty="0">
                <a:latin typeface="Segoe UI Semibold" panose="020B0702040204020203" pitchFamily="34" charset="0"/>
                <a:cs typeface="Segoe UI Semibold" panose="020B0702040204020203" pitchFamily="34" charset="0"/>
              </a:rPr>
              <a:t>Separate delimited text into separate yes/no columns</a:t>
            </a:r>
          </a:p>
        </p:txBody>
      </p:sp>
      <p:sp>
        <p:nvSpPr>
          <p:cNvPr id="3" name="TextBox 2">
            <a:extLst>
              <a:ext uri="{FF2B5EF4-FFF2-40B4-BE49-F238E27FC236}">
                <a16:creationId xmlns:a16="http://schemas.microsoft.com/office/drawing/2014/main" id="{AC66FDB9-A634-CD6A-3D7C-A7E037E1645B}"/>
              </a:ext>
            </a:extLst>
          </p:cNvPr>
          <p:cNvSpPr txBox="1"/>
          <p:nvPr/>
        </p:nvSpPr>
        <p:spPr>
          <a:xfrm>
            <a:off x="429214" y="812953"/>
            <a:ext cx="10872382" cy="501676"/>
          </a:xfrm>
          <a:prstGeom prst="rect">
            <a:avLst/>
          </a:prstGeom>
          <a:noFill/>
        </p:spPr>
        <p:txBody>
          <a:bodyPr wrap="square">
            <a:spAutoFit/>
          </a:bodyPr>
          <a:lstStyle/>
          <a:p>
            <a:pPr marL="285750" marR="0" lvl="0" indent="-285750" algn="l" defTabSz="677300" rtl="0" eaLnBrk="1" fontAlgn="auto" latinLnBrk="0" hangingPunct="1">
              <a:lnSpc>
                <a:spcPct val="90000"/>
              </a:lnSpc>
              <a:spcBef>
                <a:spcPts val="741"/>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Source</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Any dataset works, have a column with text in it with separators like semicolons (;) in the values.</a:t>
            </a:r>
          </a:p>
          <a:p>
            <a:pPr marL="285750" indent="-285750">
              <a:buFont typeface="Arial" panose="020B0604020202020204" pitchFamily="34" charset="0"/>
              <a:buChar char="•"/>
            </a:pPr>
            <a:r>
              <a:rPr lang="en-US" sz="1400" b="1" dirty="0">
                <a:latin typeface="Segoe UI" panose="020B0502040204020203" pitchFamily="34" charset="0"/>
                <a:cs typeface="Segoe UI" panose="020B0502040204020203" pitchFamily="34" charset="0"/>
              </a:rPr>
              <a:t>Prompt</a:t>
            </a:r>
            <a:r>
              <a:rPr lang="en-US" sz="1400" dirty="0">
                <a:latin typeface="Segoe UI" panose="020B0502040204020203" pitchFamily="34" charset="0"/>
                <a:cs typeface="Segoe UI" panose="020B0502040204020203" pitchFamily="34" charset="0"/>
              </a:rPr>
              <a:t>: Create new Yes/No columns for any additional values in &lt;</a:t>
            </a:r>
            <a:r>
              <a:rPr lang="en-US" sz="1400" dirty="0" err="1">
                <a:latin typeface="Segoe UI" panose="020B0502040204020203" pitchFamily="34" charset="0"/>
                <a:cs typeface="Segoe UI" panose="020B0502040204020203" pitchFamily="34" charset="0"/>
              </a:rPr>
              <a:t>ColumnName</a:t>
            </a:r>
            <a:r>
              <a:rPr lang="en-US" sz="1400" dirty="0">
                <a:latin typeface="Segoe UI" panose="020B0502040204020203" pitchFamily="34" charset="0"/>
                <a:cs typeface="Segoe UI" panose="020B0502040204020203" pitchFamily="34" charset="0"/>
              </a:rPr>
              <a:t>&gt; as indicated by the semicolon (;) separator.</a:t>
            </a:r>
          </a:p>
        </p:txBody>
      </p:sp>
      <p:pic>
        <p:nvPicPr>
          <p:cNvPr id="5" name="Picture 4" descr="An excel table showing multiple columns of data including one which is titled &quot;Territories covered&quot; and includes entries such as US, EMEA, and APAC.  In this column, some rows show a single territory, while other rows show multiple territories separated by a semi-colon or none at all. ">
            <a:extLst>
              <a:ext uri="{FF2B5EF4-FFF2-40B4-BE49-F238E27FC236}">
                <a16:creationId xmlns:a16="http://schemas.microsoft.com/office/drawing/2014/main" id="{7B4875C6-53EE-2E77-A1A7-F2132953A2A1}"/>
              </a:ext>
            </a:extLst>
          </p:cNvPr>
          <p:cNvPicPr>
            <a:picLocks noChangeAspect="1"/>
          </p:cNvPicPr>
          <p:nvPr/>
        </p:nvPicPr>
        <p:blipFill>
          <a:blip r:embed="rId3"/>
          <a:srcRect b="22520"/>
          <a:stretch/>
        </p:blipFill>
        <p:spPr>
          <a:xfrm>
            <a:off x="636548" y="1472608"/>
            <a:ext cx="5999865" cy="5166447"/>
          </a:xfrm>
          <a:prstGeom prst="rect">
            <a:avLst/>
          </a:prstGeom>
        </p:spPr>
      </p:pic>
      <p:sp>
        <p:nvSpPr>
          <p:cNvPr id="6" name="Rectangle 5" descr="A red highlighted box showing the new columns created given the Copilot result of creating three columns titled US, EMEA and APAC.">
            <a:extLst>
              <a:ext uri="{FF2B5EF4-FFF2-40B4-BE49-F238E27FC236}">
                <a16:creationId xmlns:a16="http://schemas.microsoft.com/office/drawing/2014/main" id="{22D06A2D-EC6A-CFF3-DD20-3DAF1DE1AD7F}"/>
              </a:ext>
            </a:extLst>
          </p:cNvPr>
          <p:cNvSpPr/>
          <p:nvPr/>
        </p:nvSpPr>
        <p:spPr>
          <a:xfrm>
            <a:off x="5645227" y="1472608"/>
            <a:ext cx="991913" cy="516644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The Copilot chat window showing the Excel user prompt of &quot;Create new Yes/No columns for any additional values in the Territories covered as indicated by the ; seperator&quot;.  Column responds with the cells being reviewed as A1 to E38 as well as the new column locations as column F, G, and H. Next, Copilot shows the formulas used and work examples for each to the Excel user as well as an example output which would represent data going into the new columns of F, G, and H.  Finally the Excel user is prompted to insert these three new columns.">
            <a:extLst>
              <a:ext uri="{FF2B5EF4-FFF2-40B4-BE49-F238E27FC236}">
                <a16:creationId xmlns:a16="http://schemas.microsoft.com/office/drawing/2014/main" id="{49DD11F2-8D21-5D05-C4A9-C0762DF4EDE6}"/>
              </a:ext>
            </a:extLst>
          </p:cNvPr>
          <p:cNvPicPr>
            <a:picLocks noChangeAspect="1"/>
          </p:cNvPicPr>
          <p:nvPr/>
        </p:nvPicPr>
        <p:blipFill>
          <a:blip r:embed="rId4"/>
          <a:stretch>
            <a:fillRect/>
          </a:stretch>
        </p:blipFill>
        <p:spPr>
          <a:xfrm>
            <a:off x="7023378" y="1472608"/>
            <a:ext cx="3222398" cy="5219612"/>
          </a:xfrm>
          <a:prstGeom prst="rect">
            <a:avLst/>
          </a:prstGeom>
        </p:spPr>
      </p:pic>
    </p:spTree>
    <p:extLst>
      <p:ext uri="{BB962C8B-B14F-4D97-AF65-F5344CB8AC3E}">
        <p14:creationId xmlns:p14="http://schemas.microsoft.com/office/powerpoint/2010/main" val="1010833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02F35C-D621-CB66-2249-2BBF04B29C89}"/>
              </a:ext>
            </a:extLst>
          </p:cNvPr>
          <p:cNvSpPr>
            <a:spLocks noGrp="1"/>
          </p:cNvSpPr>
          <p:nvPr>
            <p:ph type="title"/>
          </p:nvPr>
        </p:nvSpPr>
        <p:spPr>
          <a:xfrm>
            <a:off x="569911" y="2769057"/>
            <a:ext cx="4989641" cy="1231106"/>
          </a:xfrm>
        </p:spPr>
        <p:txBody>
          <a:bodyPr/>
          <a:lstStyle/>
          <a:p>
            <a:r>
              <a:rPr lang="en-US" dirty="0"/>
              <a:t>More formula use cases</a:t>
            </a:r>
          </a:p>
        </p:txBody>
      </p:sp>
    </p:spTree>
    <p:extLst>
      <p:ext uri="{BB962C8B-B14F-4D97-AF65-F5344CB8AC3E}">
        <p14:creationId xmlns:p14="http://schemas.microsoft.com/office/powerpoint/2010/main" val="302523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BCE8F-AE9A-CCF8-7B10-7F701AC2491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5CC9C44-469B-0411-AFDD-EF805431D436}"/>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758CE1B7-012C-3092-196E-EDB897A68DA4}"/>
              </a:ext>
            </a:extLst>
          </p:cNvPr>
          <p:cNvSpPr>
            <a:spLocks noGrp="1"/>
          </p:cNvSpPr>
          <p:nvPr>
            <p:ph type="title"/>
          </p:nvPr>
        </p:nvSpPr>
        <p:spPr>
          <a:xfrm>
            <a:off x="499058" y="277421"/>
            <a:ext cx="12013247" cy="527844"/>
          </a:xfrm>
        </p:spPr>
        <p:txBody>
          <a:bodyPr/>
          <a:lstStyle/>
          <a:p>
            <a:r>
              <a:rPr lang="en-US" sz="3200" dirty="0">
                <a:latin typeface="Segoe UI Semibold" panose="020B0702040204020203" pitchFamily="34" charset="0"/>
                <a:cs typeface="Segoe UI Semibold" panose="020B0702040204020203" pitchFamily="34" charset="0"/>
              </a:rPr>
              <a:t>Change a list of full names from “Last, First” to “First Last”</a:t>
            </a:r>
          </a:p>
        </p:txBody>
      </p:sp>
      <p:sp>
        <p:nvSpPr>
          <p:cNvPr id="3" name="TextBox 2">
            <a:extLst>
              <a:ext uri="{FF2B5EF4-FFF2-40B4-BE49-F238E27FC236}">
                <a16:creationId xmlns:a16="http://schemas.microsoft.com/office/drawing/2014/main" id="{894192F8-5E94-1FC4-6728-156D67474A2E}"/>
              </a:ext>
            </a:extLst>
          </p:cNvPr>
          <p:cNvSpPr txBox="1"/>
          <p:nvPr/>
        </p:nvSpPr>
        <p:spPr>
          <a:xfrm>
            <a:off x="595015" y="915753"/>
            <a:ext cx="10696762" cy="584775"/>
          </a:xfrm>
          <a:prstGeom prst="rect">
            <a:avLst/>
          </a:prstGeom>
          <a:noFill/>
        </p:spPr>
        <p:txBody>
          <a:bodyPr wrap="square">
            <a:spAutoFit/>
          </a:bodyPr>
          <a:lstStyle/>
          <a:p>
            <a:pPr marL="285750" indent="-285750">
              <a:buFont typeface="Arial" panose="020B0604020202020204" pitchFamily="34" charset="0"/>
              <a:buChar cha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Source</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Any dataset with a list of names in “Last, First” format.</a:t>
            </a:r>
          </a:p>
          <a:p>
            <a:pPr marL="285750" indent="-285750">
              <a:buFont typeface="Arial" panose="020B0604020202020204" pitchFamily="34" charset="0"/>
              <a:buChar cha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Prompt</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Create a new column that shows people’s first names, then a space, then their last names.</a:t>
            </a:r>
            <a:endParaRPr lang="en-US" sz="1600" dirty="0">
              <a:latin typeface="Segoe UI" panose="020B0502040204020203" pitchFamily="34" charset="0"/>
              <a:cs typeface="Segoe UI" panose="020B0502040204020203" pitchFamily="34" charset="0"/>
            </a:endParaRPr>
          </a:p>
        </p:txBody>
      </p:sp>
      <p:pic>
        <p:nvPicPr>
          <p:cNvPr id="5" name="Picture 4" descr="Excel table showing two columns of employee information - Employee ID and Employee name.  The employee name is formatted as last name, first name.  The demonstration for this table will be to add a new column which lists each employee's name in a format if First name Last name with no comma.">
            <a:extLst>
              <a:ext uri="{FF2B5EF4-FFF2-40B4-BE49-F238E27FC236}">
                <a16:creationId xmlns:a16="http://schemas.microsoft.com/office/drawing/2014/main" id="{9FF51F27-B5A3-2190-677B-753A6D28D8D5}"/>
              </a:ext>
            </a:extLst>
          </p:cNvPr>
          <p:cNvPicPr>
            <a:picLocks noChangeAspect="1"/>
          </p:cNvPicPr>
          <p:nvPr/>
        </p:nvPicPr>
        <p:blipFill>
          <a:blip r:embed="rId3"/>
          <a:srcRect b="28780"/>
          <a:stretch/>
        </p:blipFill>
        <p:spPr>
          <a:xfrm>
            <a:off x="714954" y="1679944"/>
            <a:ext cx="5257220" cy="4955996"/>
          </a:xfrm>
          <a:prstGeom prst="rect">
            <a:avLst/>
          </a:prstGeom>
        </p:spPr>
      </p:pic>
      <p:sp>
        <p:nvSpPr>
          <p:cNvPr id="6" name="Rectangle 5" descr="A red square highlighting the new column created - First name Last name">
            <a:extLst>
              <a:ext uri="{FF2B5EF4-FFF2-40B4-BE49-F238E27FC236}">
                <a16:creationId xmlns:a16="http://schemas.microsoft.com/office/drawing/2014/main" id="{EC61AEAE-915D-6314-08AA-3010C88D0679}"/>
              </a:ext>
            </a:extLst>
          </p:cNvPr>
          <p:cNvSpPr/>
          <p:nvPr/>
        </p:nvSpPr>
        <p:spPr>
          <a:xfrm>
            <a:off x="4841315" y="1679943"/>
            <a:ext cx="1130859" cy="498519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Copilot chat showing an Excel user with a prompt&quot; Create a new column that shows people's first names, then a space, then their last name&quot;.  Copilot responds with the cells under review being A1 to C38 and then the new column to be inserted is Column D.  Copilot then displays the formula and logic for responding to the prompt followed by a sample of the data which will be shown in the new Column D.  Finally, Copilot prompts the user to add the new column to the table.">
            <a:extLst>
              <a:ext uri="{FF2B5EF4-FFF2-40B4-BE49-F238E27FC236}">
                <a16:creationId xmlns:a16="http://schemas.microsoft.com/office/drawing/2014/main" id="{B4033F4A-6F76-CD5D-A1C2-607A42D60FFD}"/>
              </a:ext>
            </a:extLst>
          </p:cNvPr>
          <p:cNvPicPr>
            <a:picLocks noChangeAspect="1"/>
          </p:cNvPicPr>
          <p:nvPr/>
        </p:nvPicPr>
        <p:blipFill>
          <a:blip r:embed="rId4"/>
          <a:stretch>
            <a:fillRect/>
          </a:stretch>
        </p:blipFill>
        <p:spPr>
          <a:xfrm>
            <a:off x="6852923" y="1679943"/>
            <a:ext cx="3561933" cy="4985200"/>
          </a:xfrm>
          <a:prstGeom prst="rect">
            <a:avLst/>
          </a:prstGeom>
        </p:spPr>
      </p:pic>
    </p:spTree>
    <p:extLst>
      <p:ext uri="{BB962C8B-B14F-4D97-AF65-F5344CB8AC3E}">
        <p14:creationId xmlns:p14="http://schemas.microsoft.com/office/powerpoint/2010/main" val="2242137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FF408-74C7-CE7E-1B60-3E818849C71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61809B2-9057-70E7-0E19-E18392A2ACBF}"/>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1C349DEC-B3C9-638E-248B-5CB585CD36DB}"/>
              </a:ext>
            </a:extLst>
          </p:cNvPr>
          <p:cNvSpPr>
            <a:spLocks noGrp="1"/>
          </p:cNvSpPr>
          <p:nvPr>
            <p:ph type="title"/>
          </p:nvPr>
        </p:nvSpPr>
        <p:spPr>
          <a:xfrm>
            <a:off x="436196" y="151772"/>
            <a:ext cx="9659941" cy="817152"/>
          </a:xfrm>
        </p:spPr>
        <p:txBody>
          <a:bodyPr/>
          <a:lstStyle/>
          <a:p>
            <a:r>
              <a:rPr lang="en-US" sz="3600" dirty="0">
                <a:latin typeface="Segoe UI Semibold" panose="020B0702040204020203" pitchFamily="34" charset="0"/>
                <a:cs typeface="Segoe UI Semibold" panose="020B0702040204020203" pitchFamily="34" charset="0"/>
              </a:rPr>
              <a:t>Separate </a:t>
            </a:r>
            <a:r>
              <a:rPr lang="en-US" sz="3600" dirty="0">
                <a:latin typeface="Segoe UI Semibold" panose="020B0702040204020203" pitchFamily="34" charset="0"/>
                <a:cs typeface="Segoe UI Semibold" panose="020B0702040204020203" pitchFamily="34" charset="0"/>
                <a:hlinkClick r:id="rId3"/>
              </a:rPr>
              <a:t>first.last@email.com</a:t>
            </a:r>
            <a:r>
              <a:rPr lang="en-US" sz="3600" dirty="0">
                <a:latin typeface="Segoe UI Semibold" panose="020B0702040204020203" pitchFamily="34" charset="0"/>
                <a:cs typeface="Segoe UI Semibold" panose="020B0702040204020203" pitchFamily="34" charset="0"/>
              </a:rPr>
              <a:t> addresses </a:t>
            </a:r>
          </a:p>
        </p:txBody>
      </p:sp>
      <p:sp>
        <p:nvSpPr>
          <p:cNvPr id="3" name="TextBox 2">
            <a:extLst>
              <a:ext uri="{FF2B5EF4-FFF2-40B4-BE49-F238E27FC236}">
                <a16:creationId xmlns:a16="http://schemas.microsoft.com/office/drawing/2014/main" id="{EEFFD02C-BD1E-B45F-A815-932562B0BB16}"/>
              </a:ext>
            </a:extLst>
          </p:cNvPr>
          <p:cNvSpPr txBox="1"/>
          <p:nvPr/>
        </p:nvSpPr>
        <p:spPr>
          <a:xfrm>
            <a:off x="552893" y="1033050"/>
            <a:ext cx="10520916" cy="584775"/>
          </a:xfrm>
          <a:prstGeom prst="rect">
            <a:avLst/>
          </a:prstGeom>
          <a:noFill/>
        </p:spPr>
        <p:txBody>
          <a:bodyPr wrap="square">
            <a:spAutoFit/>
          </a:bodyPr>
          <a:lstStyle/>
          <a:p>
            <a:pPr marL="285750" indent="-285750">
              <a:buFont typeface="Arial" panose="020B0604020202020204" pitchFamily="34" charset="0"/>
              <a:buChar char="•"/>
            </a:pPr>
            <a:r>
              <a:rPr kumimoji="0" lang="en-US" sz="1600" b="1" i="0" u="none" strike="noStrike" kern="1200" cap="none" spc="0" normalizeH="0" baseline="0" noProof="0" dirty="0">
                <a:ln>
                  <a:noFill/>
                </a:ln>
                <a:solidFill>
                  <a:prstClr val="black"/>
                </a:solidFill>
                <a:effectLst/>
                <a:uLnTx/>
                <a:uFillTx/>
              </a:rPr>
              <a:t>Source</a:t>
            </a:r>
            <a:r>
              <a:rPr kumimoji="0" lang="en-US" sz="1600" b="0" i="0" u="none" strike="noStrike" kern="1200" cap="none" spc="0" normalizeH="0" baseline="0" noProof="0" dirty="0">
                <a:ln>
                  <a:noFill/>
                </a:ln>
                <a:solidFill>
                  <a:prstClr val="black"/>
                </a:solidFill>
                <a:effectLst/>
                <a:uLnTx/>
                <a:uFillTx/>
              </a:rPr>
              <a:t>: Any dataset with a list of email addresses in </a:t>
            </a:r>
            <a:r>
              <a:rPr kumimoji="0" lang="en-US" sz="1600" b="0" i="0" u="none" strike="noStrike" kern="1200" cap="none" spc="0" normalizeH="0" baseline="0" noProof="0" dirty="0">
                <a:ln>
                  <a:noFill/>
                </a:ln>
                <a:solidFill>
                  <a:prstClr val="black"/>
                </a:solidFill>
                <a:effectLst/>
                <a:uLnTx/>
                <a:uFillTx/>
                <a:hlinkClick r:id="rId4"/>
              </a:rPr>
              <a:t>firstname.lastname@domain.com</a:t>
            </a:r>
            <a:r>
              <a:rPr kumimoji="0" lang="en-US" sz="1600" b="0" i="0" u="none" strike="noStrike" kern="1200" cap="none" spc="0" normalizeH="0" baseline="0" noProof="0" dirty="0">
                <a:ln>
                  <a:noFill/>
                </a:ln>
                <a:solidFill>
                  <a:prstClr val="black"/>
                </a:solidFill>
                <a:effectLst/>
                <a:uLnTx/>
                <a:uFillTx/>
              </a:rPr>
              <a:t> format.</a:t>
            </a:r>
          </a:p>
          <a:p>
            <a:pPr marL="285750" indent="-285750">
              <a:buFont typeface="Arial" panose="020B0604020202020204" pitchFamily="34" charset="0"/>
              <a:buChar char="•"/>
            </a:pPr>
            <a:r>
              <a:rPr kumimoji="0" lang="en-US" sz="1600" b="1" i="0" u="none" strike="noStrike" kern="1200" cap="none" spc="0" normalizeH="0" baseline="0" noProof="0" dirty="0">
                <a:ln>
                  <a:noFill/>
                </a:ln>
                <a:solidFill>
                  <a:prstClr val="black"/>
                </a:solidFill>
                <a:effectLst/>
                <a:uLnTx/>
                <a:uFillTx/>
              </a:rPr>
              <a:t>Prompt</a:t>
            </a:r>
            <a:r>
              <a:rPr kumimoji="0" lang="en-US" sz="1600" b="0" i="0" u="none" strike="noStrike" kern="1200" cap="none" spc="0" normalizeH="0" baseline="0" noProof="0" dirty="0">
                <a:ln>
                  <a:noFill/>
                </a:ln>
                <a:solidFill>
                  <a:prstClr val="black"/>
                </a:solidFill>
                <a:effectLst/>
                <a:uLnTx/>
                <a:uFillTx/>
              </a:rPr>
              <a:t>: Separate &lt;column with email addresses&gt; into two columns for first name and last name. </a:t>
            </a:r>
            <a:endParaRPr lang="en-US" sz="1600" dirty="0"/>
          </a:p>
        </p:txBody>
      </p:sp>
      <p:pic>
        <p:nvPicPr>
          <p:cNvPr id="5" name="Picture 4" descr="An excel table showing employee information in two columns - Employee ID, Email address.  The email address is formatted as First.Last@contoso.com.  This demonstration is how you can ask Copilot to separate an email address such as these into two new columns - First name and Last name.  The final two columns of this table (First name + Last name) are created after the Copilot prompt and response.">
            <a:extLst>
              <a:ext uri="{FF2B5EF4-FFF2-40B4-BE49-F238E27FC236}">
                <a16:creationId xmlns:a16="http://schemas.microsoft.com/office/drawing/2014/main" id="{0BF1ACAF-9159-148A-3515-D9E3EE00E31B}"/>
              </a:ext>
            </a:extLst>
          </p:cNvPr>
          <p:cNvPicPr>
            <a:picLocks noChangeAspect="1"/>
          </p:cNvPicPr>
          <p:nvPr/>
        </p:nvPicPr>
        <p:blipFill>
          <a:blip r:embed="rId5"/>
          <a:srcRect t="-1" b="34088"/>
          <a:stretch/>
        </p:blipFill>
        <p:spPr>
          <a:xfrm>
            <a:off x="1047666" y="1857829"/>
            <a:ext cx="5048334" cy="4604207"/>
          </a:xfrm>
          <a:prstGeom prst="rect">
            <a:avLst/>
          </a:prstGeom>
        </p:spPr>
      </p:pic>
      <p:sp>
        <p:nvSpPr>
          <p:cNvPr id="6" name="Rectangle 5" descr="A red rectangle highlighting the two new columns created - First name and Last name.">
            <a:extLst>
              <a:ext uri="{FF2B5EF4-FFF2-40B4-BE49-F238E27FC236}">
                <a16:creationId xmlns:a16="http://schemas.microsoft.com/office/drawing/2014/main" id="{4851B8F2-7A03-7779-CF9D-5DD2D17E2702}"/>
              </a:ext>
            </a:extLst>
          </p:cNvPr>
          <p:cNvSpPr/>
          <p:nvPr/>
        </p:nvSpPr>
        <p:spPr>
          <a:xfrm>
            <a:off x="4035056" y="1857829"/>
            <a:ext cx="2060944" cy="468993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Copilot chat window showing the Excel user prompt of &quot;Separate email address into two columns for first and last name&quot;. Copilot responds with the cells under review being A41 to B78 and then the two new columns will be proposed as Column C and D.  Copilot then shows the logic and formula to be used given the prompt as well as a sample of data to be added to the table.  Finally, Copilot asks the user to add the two columns to the table if chosen.">
            <a:extLst>
              <a:ext uri="{FF2B5EF4-FFF2-40B4-BE49-F238E27FC236}">
                <a16:creationId xmlns:a16="http://schemas.microsoft.com/office/drawing/2014/main" id="{450FE7E5-26BF-55DB-79D8-AC67532947DC}"/>
              </a:ext>
            </a:extLst>
          </p:cNvPr>
          <p:cNvPicPr>
            <a:picLocks noChangeAspect="1"/>
          </p:cNvPicPr>
          <p:nvPr/>
        </p:nvPicPr>
        <p:blipFill>
          <a:blip r:embed="rId6"/>
          <a:stretch>
            <a:fillRect/>
          </a:stretch>
        </p:blipFill>
        <p:spPr>
          <a:xfrm>
            <a:off x="6828129" y="1859576"/>
            <a:ext cx="3268008" cy="4683946"/>
          </a:xfrm>
          <a:prstGeom prst="rect">
            <a:avLst/>
          </a:prstGeom>
        </p:spPr>
      </p:pic>
    </p:spTree>
    <p:extLst>
      <p:ext uri="{BB962C8B-B14F-4D97-AF65-F5344CB8AC3E}">
        <p14:creationId xmlns:p14="http://schemas.microsoft.com/office/powerpoint/2010/main" val="4187639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F8A88-2D52-C26C-D605-785E234787B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C0CE18E-780A-3EF6-01BD-2CF96B361724}"/>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71D4C6B6-8D58-4987-EDFA-E0D7A91C198D}"/>
              </a:ext>
            </a:extLst>
          </p:cNvPr>
          <p:cNvSpPr>
            <a:spLocks noGrp="1"/>
          </p:cNvSpPr>
          <p:nvPr>
            <p:ph type="title"/>
          </p:nvPr>
        </p:nvSpPr>
        <p:spPr>
          <a:xfrm>
            <a:off x="505047" y="335618"/>
            <a:ext cx="11760412" cy="527844"/>
          </a:xfrm>
        </p:spPr>
        <p:txBody>
          <a:bodyPr/>
          <a:lstStyle/>
          <a:p>
            <a:r>
              <a:rPr lang="en-US" sz="3600" dirty="0">
                <a:latin typeface="Segoe UI Semibold" panose="020B0702040204020203" pitchFamily="34" charset="0"/>
                <a:cs typeface="Segoe UI Semibold" panose="020B0702040204020203" pitchFamily="34" charset="0"/>
              </a:rPr>
              <a:t>Formula help</a:t>
            </a:r>
          </a:p>
        </p:txBody>
      </p:sp>
      <p:sp>
        <p:nvSpPr>
          <p:cNvPr id="3" name="TextBox 2">
            <a:extLst>
              <a:ext uri="{FF2B5EF4-FFF2-40B4-BE49-F238E27FC236}">
                <a16:creationId xmlns:a16="http://schemas.microsoft.com/office/drawing/2014/main" id="{702312EF-C61C-185C-78EE-CF99AF85015A}"/>
              </a:ext>
            </a:extLst>
          </p:cNvPr>
          <p:cNvSpPr txBox="1"/>
          <p:nvPr/>
        </p:nvSpPr>
        <p:spPr>
          <a:xfrm>
            <a:off x="505046" y="1167391"/>
            <a:ext cx="11257739" cy="584775"/>
          </a:xfrm>
          <a:prstGeom prst="rect">
            <a:avLst/>
          </a:prstGeom>
          <a:noFill/>
        </p:spPr>
        <p:txBody>
          <a:bodyPr wrap="square">
            <a:spAutoFit/>
          </a:bodyPr>
          <a:lstStyle>
            <a:defPPr>
              <a:defRPr lang="en-US"/>
            </a:defPPr>
            <a:lvl1pPr marL="285750" indent="-285750">
              <a:buFont typeface="Arial" panose="020B0604020202020204" pitchFamily="34" charset="0"/>
              <a:buChar char="•"/>
              <a:defRPr kumimoji="0" sz="1600" b="1" i="0" u="none" strike="noStrike" cap="none" spc="0" normalizeH="0" baseline="0">
                <a:ln>
                  <a:noFill/>
                </a:ln>
                <a:solidFill>
                  <a:prstClr val="black"/>
                </a:solidFill>
                <a:effectLst/>
                <a:uLnTx/>
                <a:uFillTx/>
                <a:latin typeface="Segoe UI" panose="020B0502040204020203" pitchFamily="34" charset="0"/>
                <a:cs typeface="Segoe UI" panose="020B0502040204020203" pitchFamily="34" charset="0"/>
              </a:defRPr>
            </a:lvl1pPr>
          </a:lstStyle>
          <a:p>
            <a:r>
              <a:rPr lang="en-US" dirty="0"/>
              <a:t>Prompt 1:  </a:t>
            </a:r>
            <a:r>
              <a:rPr lang="en-US" b="0" dirty="0"/>
              <a:t>Explain this formula: &lt;example of an Excel formula&gt;.</a:t>
            </a:r>
          </a:p>
          <a:p>
            <a:r>
              <a:rPr lang="en-US" dirty="0"/>
              <a:t>Prompt 2: </a:t>
            </a:r>
            <a:r>
              <a:rPr lang="en-US" b="0" dirty="0"/>
              <a:t>Can you give me an example of how to use =FORMULANAME in Excel.</a:t>
            </a:r>
          </a:p>
        </p:txBody>
      </p:sp>
      <p:sp>
        <p:nvSpPr>
          <p:cNvPr id="5" name="TextBox 4">
            <a:extLst>
              <a:ext uri="{FF2B5EF4-FFF2-40B4-BE49-F238E27FC236}">
                <a16:creationId xmlns:a16="http://schemas.microsoft.com/office/drawing/2014/main" id="{44CFC6C9-36C8-E269-A4BE-D05D3935EC09}"/>
              </a:ext>
            </a:extLst>
          </p:cNvPr>
          <p:cNvSpPr txBox="1"/>
          <p:nvPr/>
        </p:nvSpPr>
        <p:spPr>
          <a:xfrm>
            <a:off x="643239" y="2209984"/>
            <a:ext cx="3611007" cy="276999"/>
          </a:xfrm>
          <a:prstGeom prst="rect">
            <a:avLst/>
          </a:prstGeom>
          <a:noFill/>
        </p:spPr>
        <p:txBody>
          <a:bodyPr wrap="square">
            <a:spAutoFit/>
          </a:bodyPr>
          <a:lstStyle/>
          <a:p>
            <a:r>
              <a:rPr lang="en-US" sz="1200" dirty="0">
                <a:latin typeface="Segoe UI" panose="020B0502040204020203" pitchFamily="34" charset="0"/>
                <a:cs typeface="Segoe UI" panose="020B0502040204020203" pitchFamily="34" charset="0"/>
              </a:rPr>
              <a:t>Explain a specific formula.</a:t>
            </a:r>
          </a:p>
        </p:txBody>
      </p:sp>
      <p:sp>
        <p:nvSpPr>
          <p:cNvPr id="6" name="TextBox 5">
            <a:extLst>
              <a:ext uri="{FF2B5EF4-FFF2-40B4-BE49-F238E27FC236}">
                <a16:creationId xmlns:a16="http://schemas.microsoft.com/office/drawing/2014/main" id="{4F3F8706-9D56-6FE8-CE00-BE6449384AF7}"/>
              </a:ext>
            </a:extLst>
          </p:cNvPr>
          <p:cNvSpPr txBox="1"/>
          <p:nvPr/>
        </p:nvSpPr>
        <p:spPr>
          <a:xfrm>
            <a:off x="6302508" y="2209984"/>
            <a:ext cx="4076179" cy="276999"/>
          </a:xfrm>
          <a:prstGeom prst="rect">
            <a:avLst/>
          </a:prstGeom>
          <a:noFill/>
        </p:spPr>
        <p:txBody>
          <a:bodyPr wrap="square">
            <a:spAutoFit/>
          </a:bodyPr>
          <a:lstStyle/>
          <a:p>
            <a:r>
              <a:rPr lang="en-US" sz="1200" dirty="0">
                <a:latin typeface="Segoe UI" panose="020B0502040204020203" pitchFamily="34" charset="0"/>
                <a:cs typeface="Segoe UI" panose="020B0502040204020203" pitchFamily="34" charset="0"/>
              </a:rPr>
              <a:t>Ask for an example of how to use a specific formula.</a:t>
            </a:r>
          </a:p>
        </p:txBody>
      </p:sp>
      <p:pic>
        <p:nvPicPr>
          <p:cNvPr id="8" name="Picture 7" descr="The Copilot chat window showing an Excel user prompt of &quot;Explain this formula: =[@[Engaged Users]]/[@[Total users Targeted]]. Copilot responds with an explanation of the formula provided as being a calculation of the ratio of engaged users to the total users.">
            <a:extLst>
              <a:ext uri="{FF2B5EF4-FFF2-40B4-BE49-F238E27FC236}">
                <a16:creationId xmlns:a16="http://schemas.microsoft.com/office/drawing/2014/main" id="{71BBB654-72DA-B252-2A21-18F7EAA1FF77}"/>
              </a:ext>
            </a:extLst>
          </p:cNvPr>
          <p:cNvPicPr>
            <a:picLocks noChangeAspect="1"/>
          </p:cNvPicPr>
          <p:nvPr/>
        </p:nvPicPr>
        <p:blipFill>
          <a:blip r:embed="rId3"/>
          <a:stretch>
            <a:fillRect/>
          </a:stretch>
        </p:blipFill>
        <p:spPr>
          <a:xfrm>
            <a:off x="752175" y="2560074"/>
            <a:ext cx="4586967" cy="3954985"/>
          </a:xfrm>
          <a:prstGeom prst="rect">
            <a:avLst/>
          </a:prstGeom>
        </p:spPr>
      </p:pic>
      <p:pic>
        <p:nvPicPr>
          <p:cNvPr id="9" name="Picture 8" descr="Copilot chat window of an Excel user prompting &quot;Can you give me an example of how to use =TEXTAFTER.  Copilot responds with a real world example of have the text &quot;Hello, World!&quot; in Cell A1 and you want to extract the text after the comma - use the =TEXTAFTER function in the format provided.  Finally, Copilot provides the output of using the =TEXTAFTER formula being &quot;World!&quot;">
            <a:extLst>
              <a:ext uri="{FF2B5EF4-FFF2-40B4-BE49-F238E27FC236}">
                <a16:creationId xmlns:a16="http://schemas.microsoft.com/office/drawing/2014/main" id="{CC92944C-E55D-1617-5386-1FEC3F0278C3}"/>
              </a:ext>
            </a:extLst>
          </p:cNvPr>
          <p:cNvPicPr>
            <a:picLocks noChangeAspect="1"/>
          </p:cNvPicPr>
          <p:nvPr/>
        </p:nvPicPr>
        <p:blipFill>
          <a:blip r:embed="rId4"/>
          <a:stretch>
            <a:fillRect/>
          </a:stretch>
        </p:blipFill>
        <p:spPr>
          <a:xfrm>
            <a:off x="6302508" y="2555015"/>
            <a:ext cx="4076179" cy="3949925"/>
          </a:xfrm>
          <a:prstGeom prst="rect">
            <a:avLst/>
          </a:prstGeom>
        </p:spPr>
      </p:pic>
    </p:spTree>
    <p:extLst>
      <p:ext uri="{BB962C8B-B14F-4D97-AF65-F5344CB8AC3E}">
        <p14:creationId xmlns:p14="http://schemas.microsoft.com/office/powerpoint/2010/main" val="1331489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B630C-2C1A-F729-81E4-A10DF97D44B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D3521C5-1C9A-2EDD-DF8D-F58381E8AB79}"/>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3A4A4AA6-8A40-8E44-36B5-3B5CAB0E8478}"/>
              </a:ext>
            </a:extLst>
          </p:cNvPr>
          <p:cNvSpPr>
            <a:spLocks noGrp="1"/>
          </p:cNvSpPr>
          <p:nvPr>
            <p:ph type="title"/>
          </p:nvPr>
        </p:nvSpPr>
        <p:spPr>
          <a:xfrm>
            <a:off x="515678" y="435823"/>
            <a:ext cx="11574721" cy="527844"/>
          </a:xfrm>
        </p:spPr>
        <p:txBody>
          <a:bodyPr/>
          <a:lstStyle/>
          <a:p>
            <a:r>
              <a:rPr lang="en-US" sz="3600" dirty="0">
                <a:latin typeface="Segoe UI Semibold" panose="020B0702040204020203" pitchFamily="34" charset="0"/>
                <a:cs typeface="Segoe UI Semibold" panose="020B0702040204020203" pitchFamily="34" charset="0"/>
              </a:rPr>
              <a:t>Lookups and cross-references across tables/ranges</a:t>
            </a:r>
          </a:p>
        </p:txBody>
      </p:sp>
      <p:sp>
        <p:nvSpPr>
          <p:cNvPr id="3" name="TextBox 2">
            <a:extLst>
              <a:ext uri="{FF2B5EF4-FFF2-40B4-BE49-F238E27FC236}">
                <a16:creationId xmlns:a16="http://schemas.microsoft.com/office/drawing/2014/main" id="{55DD57D3-F75E-8204-D1F1-662705E8BA5D}"/>
              </a:ext>
            </a:extLst>
          </p:cNvPr>
          <p:cNvSpPr txBox="1"/>
          <p:nvPr/>
        </p:nvSpPr>
        <p:spPr>
          <a:xfrm>
            <a:off x="616688" y="978935"/>
            <a:ext cx="10811908" cy="584775"/>
          </a:xfrm>
          <a:prstGeom prst="rect">
            <a:avLst/>
          </a:prstGeom>
          <a:noFill/>
        </p:spPr>
        <p:txBody>
          <a:bodyPr wrap="square">
            <a:spAutoFit/>
          </a:bodyPr>
          <a:lstStyle/>
          <a:p>
            <a:pPr marL="285750" indent="-285750">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Prompt: </a:t>
            </a:r>
            <a:r>
              <a:rPr kumimoji="0" lang="en-US" sz="160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Add a column that shows the revenue in USD. Look up the exchange rates on [worksheet name or column name].</a:t>
            </a:r>
          </a:p>
        </p:txBody>
      </p:sp>
      <p:grpSp>
        <p:nvGrpSpPr>
          <p:cNvPr id="5" name="Group 4" descr="An excel table of data showing many columns related to concert tickets sold as well as revenue per ticket and total revenue.  The complexity with this data is that the revenue is represented in many different currencies such as US Dollar, Swedish Kroner and Australian Dollar. Also in  this table, two columns are provided as reference to show the exchange rates to US Dollar for each currency provided in the table.  In this example, Copilot will be asked to derive the Revenue for all events in US Dollar given many are not shown in US Dollar.">
            <a:extLst>
              <a:ext uri="{FF2B5EF4-FFF2-40B4-BE49-F238E27FC236}">
                <a16:creationId xmlns:a16="http://schemas.microsoft.com/office/drawing/2014/main" id="{1A5BF41B-DEAA-9AFF-51FB-B8EBB3C71E2C}"/>
              </a:ext>
            </a:extLst>
          </p:cNvPr>
          <p:cNvGrpSpPr/>
          <p:nvPr/>
        </p:nvGrpSpPr>
        <p:grpSpPr>
          <a:xfrm>
            <a:off x="616688" y="2019406"/>
            <a:ext cx="11245855" cy="4050993"/>
            <a:chOff x="0" y="1233092"/>
            <a:chExt cx="12192000" cy="4391815"/>
          </a:xfrm>
        </p:grpSpPr>
        <p:pic>
          <p:nvPicPr>
            <p:cNvPr id="6" name="Picture 5">
              <a:extLst>
                <a:ext uri="{FF2B5EF4-FFF2-40B4-BE49-F238E27FC236}">
                  <a16:creationId xmlns:a16="http://schemas.microsoft.com/office/drawing/2014/main" id="{D332D260-5178-04EF-2C2B-C5745C1292FE}"/>
                </a:ext>
              </a:extLst>
            </p:cNvPr>
            <p:cNvPicPr>
              <a:picLocks noChangeAspect="1"/>
            </p:cNvPicPr>
            <p:nvPr/>
          </p:nvPicPr>
          <p:blipFill>
            <a:blip r:embed="rId3"/>
            <a:stretch>
              <a:fillRect/>
            </a:stretch>
          </p:blipFill>
          <p:spPr>
            <a:xfrm>
              <a:off x="0" y="1233092"/>
              <a:ext cx="12192000" cy="4391815"/>
            </a:xfrm>
            <a:prstGeom prst="rect">
              <a:avLst/>
            </a:prstGeom>
          </p:spPr>
        </p:pic>
        <p:sp>
          <p:nvSpPr>
            <p:cNvPr id="8" name="Rectangle 7">
              <a:extLst>
                <a:ext uri="{FF2B5EF4-FFF2-40B4-BE49-F238E27FC236}">
                  <a16:creationId xmlns:a16="http://schemas.microsoft.com/office/drawing/2014/main" id="{4C86EC41-727A-F7E4-ECEE-D1236D201305}"/>
                </a:ext>
              </a:extLst>
            </p:cNvPr>
            <p:cNvSpPr/>
            <p:nvPr/>
          </p:nvSpPr>
          <p:spPr>
            <a:xfrm>
              <a:off x="4585970" y="1233092"/>
              <a:ext cx="976630" cy="439181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32548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7F5A6-CF9B-BE4D-02AD-9A6E082D52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B1B48-2CEA-C3A8-5B3E-E6351987CDAB}"/>
              </a:ext>
            </a:extLst>
          </p:cNvPr>
          <p:cNvSpPr>
            <a:spLocks noGrp="1"/>
          </p:cNvSpPr>
          <p:nvPr>
            <p:ph type="title"/>
          </p:nvPr>
        </p:nvSpPr>
        <p:spPr>
          <a:xfrm>
            <a:off x="569912" y="2769057"/>
            <a:ext cx="4484974" cy="1231106"/>
          </a:xfrm>
        </p:spPr>
        <p:txBody>
          <a:bodyPr/>
          <a:lstStyle/>
          <a:p>
            <a:r>
              <a:rPr lang="en-US" dirty="0"/>
              <a:t>Visualize – charts and color</a:t>
            </a:r>
          </a:p>
        </p:txBody>
      </p:sp>
    </p:spTree>
    <p:extLst>
      <p:ext uri="{BB962C8B-B14F-4D97-AF65-F5344CB8AC3E}">
        <p14:creationId xmlns:p14="http://schemas.microsoft.com/office/powerpoint/2010/main" val="113285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7F480-66EF-2F8A-7401-A83E06965ED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0B4241D-7865-9105-7120-708EA7A4E102}"/>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2">
            <a:extLst>
              <a:ext uri="{FF2B5EF4-FFF2-40B4-BE49-F238E27FC236}">
                <a16:creationId xmlns:a16="http://schemas.microsoft.com/office/drawing/2014/main" id="{6795D0C3-0689-DA04-A942-A72D3FCE0FD9}"/>
              </a:ext>
            </a:extLst>
          </p:cNvPr>
          <p:cNvSpPr txBox="1">
            <a:spLocks noGrp="1"/>
          </p:cNvSpPr>
          <p:nvPr>
            <p:ph type="title" idx="4294967295"/>
          </p:nvPr>
        </p:nvSpPr>
        <p:spPr>
          <a:xfrm>
            <a:off x="489098" y="245523"/>
            <a:ext cx="11323838" cy="5278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77300" rtl="0" eaLnBrk="1" latinLnBrk="0" hangingPunct="1">
              <a:lnSpc>
                <a:spcPct val="90000"/>
              </a:lnSpc>
              <a:spcBef>
                <a:spcPct val="0"/>
              </a:spcBef>
              <a:buNone/>
              <a:defRPr lang="en-US" sz="2812" b="1" kern="1200" cap="none" spc="0" baseline="0">
                <a:ln w="3175">
                  <a:noFill/>
                </a:ln>
                <a:solidFill>
                  <a:schemeClr val="tx1"/>
                </a:solidFill>
                <a:effectLst/>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677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Segoe UI Semibold" panose="020B0702040204020203" pitchFamily="34" charset="0"/>
                <a:ea typeface="Calibri" panose="020F0502020204030204" pitchFamily="34" charset="0"/>
                <a:cs typeface="Segoe UI Semibold" panose="020B0702040204020203" pitchFamily="34" charset="0"/>
              </a:rPr>
              <a:t>Create a column chart and filter to a subset of values</a:t>
            </a:r>
          </a:p>
        </p:txBody>
      </p:sp>
      <p:sp>
        <p:nvSpPr>
          <p:cNvPr id="3" name="TextBox 2">
            <a:extLst>
              <a:ext uri="{FF2B5EF4-FFF2-40B4-BE49-F238E27FC236}">
                <a16:creationId xmlns:a16="http://schemas.microsoft.com/office/drawing/2014/main" id="{2E2B49D4-1EF9-5B5B-542F-51A1C6693DE1}"/>
              </a:ext>
            </a:extLst>
          </p:cNvPr>
          <p:cNvSpPr txBox="1"/>
          <p:nvPr/>
        </p:nvSpPr>
        <p:spPr>
          <a:xfrm>
            <a:off x="541018" y="858427"/>
            <a:ext cx="10760577" cy="560153"/>
          </a:xfrm>
          <a:prstGeom prst="rect">
            <a:avLst/>
          </a:prstGeom>
          <a:noFill/>
        </p:spPr>
        <p:txBody>
          <a:bodyPr wrap="square">
            <a:spAutoFit/>
          </a:bodyPr>
          <a:lstStyle>
            <a:defPPr>
              <a:defRPr lang="en-US"/>
            </a:defPPr>
            <a:lvl1pPr marL="285750" marR="0" lvl="0" indent="-285750" defTabSz="677300" fontAlgn="auto">
              <a:spcBef>
                <a:spcPts val="741"/>
              </a:spcBef>
              <a:spcAft>
                <a:spcPts val="0"/>
              </a:spcAft>
              <a:buClrTx/>
              <a:buSzTx/>
              <a:buFont typeface="Arial" panose="020B0604020202020204" pitchFamily="34" charset="0"/>
              <a:buChar char="•"/>
              <a:tabLst/>
              <a:defRPr kumimoji="0" sz="1600" b="1" i="0" u="none" strike="noStrike" cap="none" spc="0" normalizeH="0" baseline="0">
                <a:ln>
                  <a:noFill/>
                </a:ln>
                <a:solidFill>
                  <a:prstClr val="black"/>
                </a:solidFill>
                <a:effectLst/>
                <a:uLnTx/>
                <a:uFillTx/>
                <a:latin typeface="Segoe UI" panose="020B0502040204020203" pitchFamily="34" charset="0"/>
                <a:cs typeface="Segoe UI" panose="020B0502040204020203" pitchFamily="34" charset="0"/>
              </a:defRPr>
            </a:lvl1pPr>
          </a:lstStyle>
          <a:p>
            <a:r>
              <a:rPr lang="en-US" dirty="0"/>
              <a:t>Source: </a:t>
            </a:r>
            <a:r>
              <a:rPr lang="en-US" b="0" dirty="0"/>
              <a:t>Copy/paste sample below.</a:t>
            </a:r>
          </a:p>
          <a:p>
            <a:r>
              <a:rPr lang="en-US" dirty="0"/>
              <a:t>Prompt: </a:t>
            </a:r>
            <a:r>
              <a:rPr lang="en-US" b="0" dirty="0"/>
              <a:t>Create a column chart showing &lt;RowName1&gt; vs &lt;RowName2&gt;.​‌</a:t>
            </a:r>
          </a:p>
        </p:txBody>
      </p:sp>
      <p:pic>
        <p:nvPicPr>
          <p:cNvPr id="4" name="Picture 3" descr="This image shows an excel table of data showing different tasks in Column A - Video games, Laundry, Cleaning - as well as Percentage of time carrying out each task in Column B - 30%, 15%.  The right side of this image is the Copilot chat window with an Excel user prompt of &quot;Create a column chart showing video games vs. laundry&quot;.  Copilot knows to compare only these two tasks by percentage of time carrying the two tasks out. Copilot identifies the cells in scope as A1 to B6 and then displays a bar chart of the two tasks. Finally, Copilot prompts the Excel user to add the chart to a new sheet.">
            <a:extLst>
              <a:ext uri="{FF2B5EF4-FFF2-40B4-BE49-F238E27FC236}">
                <a16:creationId xmlns:a16="http://schemas.microsoft.com/office/drawing/2014/main" id="{0B37D56F-5E45-5523-3D44-09C2024E529E}"/>
              </a:ext>
            </a:extLst>
          </p:cNvPr>
          <p:cNvPicPr>
            <a:picLocks noChangeAspect="1"/>
          </p:cNvPicPr>
          <p:nvPr/>
        </p:nvPicPr>
        <p:blipFill>
          <a:blip r:embed="rId3"/>
          <a:stretch>
            <a:fillRect/>
          </a:stretch>
        </p:blipFill>
        <p:spPr>
          <a:xfrm>
            <a:off x="541019" y="1669980"/>
            <a:ext cx="7702770" cy="4896556"/>
          </a:xfrm>
          <a:prstGeom prst="rect">
            <a:avLst/>
          </a:prstGeom>
        </p:spPr>
      </p:pic>
      <p:graphicFrame>
        <p:nvGraphicFramePr>
          <p:cNvPr id="5" name="Table 4" descr="This image shows an excel table of data showing different tasks in Column A - Video games, Laundry, Cleaning - as well as Percentage of time carrying out each task in Column B - 30%, 15%.  The right side of this image is the Copilot chat window with an Excel user prompt of &quot;Create a column chart showing video games vs. laundry&quot;.  Copilot knows to compare only these two tasks by percentage of time carrying the two tasks out. Copilot identifies the cells in scope as A1 to B6 and then displays a bar chart of the two tasks. Finally, Copilot prompts the Excel user to add the chart to a new sheet.">
            <a:extLst>
              <a:ext uri="{FF2B5EF4-FFF2-40B4-BE49-F238E27FC236}">
                <a16:creationId xmlns:a16="http://schemas.microsoft.com/office/drawing/2014/main" id="{7A829654-2C3B-9144-2C93-EACBD8210B0A}"/>
              </a:ext>
            </a:extLst>
          </p:cNvPr>
          <p:cNvGraphicFramePr>
            <a:graphicFrameLocks noGrp="1"/>
          </p:cNvGraphicFramePr>
          <p:nvPr>
            <p:extLst>
              <p:ext uri="{D42A27DB-BD31-4B8C-83A1-F6EECF244321}">
                <p14:modId xmlns:p14="http://schemas.microsoft.com/office/powerpoint/2010/main" val="3550200536"/>
              </p:ext>
            </p:extLst>
          </p:nvPr>
        </p:nvGraphicFramePr>
        <p:xfrm>
          <a:off x="8597197" y="1669980"/>
          <a:ext cx="2910939" cy="1259538"/>
        </p:xfrm>
        <a:graphic>
          <a:graphicData uri="http://schemas.openxmlformats.org/drawingml/2006/table">
            <a:tbl>
              <a:tblPr firstRow="1"/>
              <a:tblGrid>
                <a:gridCol w="2044297">
                  <a:extLst>
                    <a:ext uri="{9D8B030D-6E8A-4147-A177-3AD203B41FA5}">
                      <a16:colId xmlns:a16="http://schemas.microsoft.com/office/drawing/2014/main" val="4118855255"/>
                    </a:ext>
                  </a:extLst>
                </a:gridCol>
                <a:gridCol w="866642">
                  <a:extLst>
                    <a:ext uri="{9D8B030D-6E8A-4147-A177-3AD203B41FA5}">
                      <a16:colId xmlns:a16="http://schemas.microsoft.com/office/drawing/2014/main" val="2512700124"/>
                    </a:ext>
                  </a:extLst>
                </a:gridCol>
              </a:tblGrid>
              <a:tr h="209923">
                <a:tc>
                  <a:txBody>
                    <a:bodyPr/>
                    <a:lstStyle/>
                    <a:p>
                      <a:pPr algn="l" fontAlgn="b"/>
                      <a:r>
                        <a:rPr lang="en-US" sz="1200" b="1" i="0" u="none" strike="noStrike">
                          <a:solidFill>
                            <a:srgbClr val="000000"/>
                          </a:solidFill>
                          <a:effectLst/>
                          <a:latin typeface="Aptos Narrow" panose="020B0004020202020204" pitchFamily="34" charset="0"/>
                        </a:rPr>
                        <a:t>Task</a:t>
                      </a:r>
                    </a:p>
                  </a:txBody>
                  <a:tcPr marL="10496" marR="10496" marT="1049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200" b="1" i="0" u="none" strike="noStrike">
                          <a:solidFill>
                            <a:srgbClr val="000000"/>
                          </a:solidFill>
                          <a:effectLst/>
                          <a:latin typeface="Aptos Narrow" panose="020B0004020202020204" pitchFamily="34" charset="0"/>
                        </a:rPr>
                        <a:t>% of time</a:t>
                      </a:r>
                    </a:p>
                  </a:txBody>
                  <a:tcPr marL="10496" marR="10496" marT="1049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5530105"/>
                  </a:ext>
                </a:extLst>
              </a:tr>
              <a:tr h="209923">
                <a:tc>
                  <a:txBody>
                    <a:bodyPr/>
                    <a:lstStyle/>
                    <a:p>
                      <a:pPr algn="l" fontAlgn="b"/>
                      <a:r>
                        <a:rPr lang="en-US" sz="1200" b="0" i="0" u="none" strike="noStrike">
                          <a:solidFill>
                            <a:srgbClr val="000000"/>
                          </a:solidFill>
                          <a:effectLst/>
                          <a:latin typeface="Aptos Narrow" panose="020B0004020202020204" pitchFamily="34" charset="0"/>
                        </a:rPr>
                        <a:t>Video games</a:t>
                      </a:r>
                    </a:p>
                  </a:txBody>
                  <a:tcPr marL="10496" marR="10496" marT="1049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Aptos Narrow" panose="020B0004020202020204" pitchFamily="34" charset="0"/>
                        </a:rPr>
                        <a:t>30%</a:t>
                      </a:r>
                    </a:p>
                  </a:txBody>
                  <a:tcPr marL="10496" marR="10496" marT="1049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5329653"/>
                  </a:ext>
                </a:extLst>
              </a:tr>
              <a:tr h="209923">
                <a:tc>
                  <a:txBody>
                    <a:bodyPr/>
                    <a:lstStyle/>
                    <a:p>
                      <a:pPr algn="l" fontAlgn="b"/>
                      <a:r>
                        <a:rPr lang="en-US" sz="1200" b="0" i="0" u="none" strike="noStrike">
                          <a:solidFill>
                            <a:srgbClr val="000000"/>
                          </a:solidFill>
                          <a:effectLst/>
                          <a:latin typeface="Aptos Narrow" panose="020B0004020202020204" pitchFamily="34" charset="0"/>
                        </a:rPr>
                        <a:t>Laundry</a:t>
                      </a:r>
                    </a:p>
                  </a:txBody>
                  <a:tcPr marL="10496" marR="10496" marT="1049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Aptos Narrow" panose="020B0004020202020204" pitchFamily="34" charset="0"/>
                        </a:rPr>
                        <a:t>15%</a:t>
                      </a:r>
                    </a:p>
                  </a:txBody>
                  <a:tcPr marL="10496" marR="10496" marT="1049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1533520"/>
                  </a:ext>
                </a:extLst>
              </a:tr>
              <a:tr h="209923">
                <a:tc>
                  <a:txBody>
                    <a:bodyPr/>
                    <a:lstStyle/>
                    <a:p>
                      <a:pPr algn="l" fontAlgn="b"/>
                      <a:r>
                        <a:rPr lang="en-US" sz="1200" b="0" i="0" u="none" strike="noStrike">
                          <a:solidFill>
                            <a:srgbClr val="000000"/>
                          </a:solidFill>
                          <a:effectLst/>
                          <a:latin typeface="Aptos Narrow" panose="020B0004020202020204" pitchFamily="34" charset="0"/>
                        </a:rPr>
                        <a:t>Cleaning</a:t>
                      </a:r>
                    </a:p>
                  </a:txBody>
                  <a:tcPr marL="10496" marR="10496" marT="1049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Aptos Narrow" panose="020B0004020202020204" pitchFamily="34" charset="0"/>
                        </a:rPr>
                        <a:t>20%</a:t>
                      </a:r>
                    </a:p>
                  </a:txBody>
                  <a:tcPr marL="10496" marR="10496" marT="1049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2534801"/>
                  </a:ext>
                </a:extLst>
              </a:tr>
              <a:tr h="209923">
                <a:tc>
                  <a:txBody>
                    <a:bodyPr/>
                    <a:lstStyle/>
                    <a:p>
                      <a:pPr algn="l" fontAlgn="b"/>
                      <a:r>
                        <a:rPr lang="en-US" sz="1200" b="0" i="0" u="none" strike="noStrike">
                          <a:solidFill>
                            <a:srgbClr val="000000"/>
                          </a:solidFill>
                          <a:effectLst/>
                          <a:latin typeface="Aptos Narrow" panose="020B0004020202020204" pitchFamily="34" charset="0"/>
                        </a:rPr>
                        <a:t>Creating charts</a:t>
                      </a:r>
                    </a:p>
                  </a:txBody>
                  <a:tcPr marL="10496" marR="10496" marT="1049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Aptos Narrow" panose="020B0004020202020204" pitchFamily="34" charset="0"/>
                        </a:rPr>
                        <a:t>25%</a:t>
                      </a:r>
                    </a:p>
                  </a:txBody>
                  <a:tcPr marL="10496" marR="10496" marT="1049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0400099"/>
                  </a:ext>
                </a:extLst>
              </a:tr>
              <a:tr h="209923">
                <a:tc>
                  <a:txBody>
                    <a:bodyPr/>
                    <a:lstStyle/>
                    <a:p>
                      <a:pPr algn="l" fontAlgn="b"/>
                      <a:r>
                        <a:rPr lang="en-US" sz="1200" b="0" i="0" u="none" strike="noStrike">
                          <a:solidFill>
                            <a:srgbClr val="000000"/>
                          </a:solidFill>
                          <a:effectLst/>
                          <a:latin typeface="Aptos Narrow" panose="020B0004020202020204" pitchFamily="34" charset="0"/>
                        </a:rPr>
                        <a:t>Making the charts pretty</a:t>
                      </a:r>
                    </a:p>
                  </a:txBody>
                  <a:tcPr marL="10496" marR="10496" marT="1049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Aptos Narrow" panose="020B0004020202020204" pitchFamily="34" charset="0"/>
                        </a:rPr>
                        <a:t>10%</a:t>
                      </a:r>
                    </a:p>
                  </a:txBody>
                  <a:tcPr marL="10496" marR="10496" marT="1049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4065396"/>
                  </a:ext>
                </a:extLst>
              </a:tr>
            </a:tbl>
          </a:graphicData>
        </a:graphic>
      </p:graphicFrame>
    </p:spTree>
    <p:extLst>
      <p:ext uri="{BB962C8B-B14F-4D97-AF65-F5344CB8AC3E}">
        <p14:creationId xmlns:p14="http://schemas.microsoft.com/office/powerpoint/2010/main" val="4236241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3E896-26B6-90E3-C65D-EC68F2F11B1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02894AC-F1E0-1808-C992-3C9B33020607}"/>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21C73CA6-9274-3D8C-AE99-6B0C3F3C300A}"/>
              </a:ext>
            </a:extLst>
          </p:cNvPr>
          <p:cNvSpPr>
            <a:spLocks noGrp="1"/>
          </p:cNvSpPr>
          <p:nvPr>
            <p:ph type="title"/>
          </p:nvPr>
        </p:nvSpPr>
        <p:spPr>
          <a:xfrm>
            <a:off x="429214" y="277421"/>
            <a:ext cx="10515129" cy="527844"/>
          </a:xfrm>
        </p:spPr>
        <p:txBody>
          <a:bodyPr/>
          <a:lstStyle/>
          <a:p>
            <a:r>
              <a:rPr lang="en-US" sz="3600" dirty="0">
                <a:latin typeface="Segoe UI Semibold" panose="020B0702040204020203" pitchFamily="34" charset="0"/>
                <a:cs typeface="Segoe UI Semibold" panose="020B0702040204020203" pitchFamily="34" charset="0"/>
              </a:rPr>
              <a:t>Creating tables and charts with filters</a:t>
            </a:r>
          </a:p>
        </p:txBody>
      </p:sp>
      <p:sp>
        <p:nvSpPr>
          <p:cNvPr id="3" name="TextBox 2">
            <a:extLst>
              <a:ext uri="{FF2B5EF4-FFF2-40B4-BE49-F238E27FC236}">
                <a16:creationId xmlns:a16="http://schemas.microsoft.com/office/drawing/2014/main" id="{3FCCFC1D-A84A-B6B2-A15A-04548DE5FD2E}"/>
              </a:ext>
            </a:extLst>
          </p:cNvPr>
          <p:cNvSpPr txBox="1"/>
          <p:nvPr/>
        </p:nvSpPr>
        <p:spPr>
          <a:xfrm>
            <a:off x="483780" y="805265"/>
            <a:ext cx="10817815" cy="584775"/>
          </a:xfrm>
          <a:prstGeom prst="rect">
            <a:avLst/>
          </a:prstGeom>
          <a:noFill/>
        </p:spPr>
        <p:txBody>
          <a:bodyPr wrap="square">
            <a:spAutoFit/>
          </a:bodyPr>
          <a:lstStyle/>
          <a:p>
            <a:pPr marL="285750" indent="-285750">
              <a:buFont typeface="Arial" panose="020B0604020202020204" pitchFamily="34" charset="0"/>
              <a:buChar cha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Prompt 1</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t>
            </a:r>
            <a:r>
              <a:rPr lang="en-US" sz="1600" dirty="0">
                <a:latin typeface="Segoe UI" panose="020B0502040204020203" pitchFamily="34" charset="0"/>
                <a:cs typeface="Segoe UI" panose="020B0502040204020203" pitchFamily="34" charset="0"/>
              </a:rPr>
              <a:t> Show sales volume by county.</a:t>
            </a:r>
          </a:p>
          <a:p>
            <a:pPr marL="285750" indent="-285750">
              <a:buFont typeface="Arial" panose="020B0604020202020204" pitchFamily="34" charset="0"/>
              <a:buChar char="•"/>
            </a:pPr>
            <a:r>
              <a:rPr lang="en-US" sz="1600" b="1" dirty="0">
                <a:latin typeface="Segoe UI" panose="020B0502040204020203" pitchFamily="34" charset="0"/>
                <a:cs typeface="Segoe UI" panose="020B0502040204020203" pitchFamily="34" charset="0"/>
              </a:rPr>
              <a:t>Prompt 2</a:t>
            </a:r>
            <a:r>
              <a:rPr lang="en-US" sz="1600" dirty="0">
                <a:latin typeface="Segoe UI" panose="020B0502040204020203" pitchFamily="34" charset="0"/>
                <a:cs typeface="Segoe UI" panose="020B0502040204020203" pitchFamily="34" charset="0"/>
              </a:rPr>
              <a:t>: Create a table grouping sales by county.</a:t>
            </a:r>
          </a:p>
        </p:txBody>
      </p:sp>
      <p:pic>
        <p:nvPicPr>
          <p:cNvPr id="4" name="Picture 3" descr="Excel table showing sales data including County, City, State and Postal code.  The demonstration using Copilot will be to do simple analysis based on two of these columns only - Sales and County.">
            <a:extLst>
              <a:ext uri="{FF2B5EF4-FFF2-40B4-BE49-F238E27FC236}">
                <a16:creationId xmlns:a16="http://schemas.microsoft.com/office/drawing/2014/main" id="{C137783F-A92B-70EE-8AF2-3EA309C82063}"/>
              </a:ext>
            </a:extLst>
          </p:cNvPr>
          <p:cNvPicPr>
            <a:picLocks noChangeAspect="1"/>
          </p:cNvPicPr>
          <p:nvPr/>
        </p:nvPicPr>
        <p:blipFill>
          <a:blip r:embed="rId3"/>
          <a:stretch>
            <a:fillRect/>
          </a:stretch>
        </p:blipFill>
        <p:spPr>
          <a:xfrm>
            <a:off x="578952" y="1456661"/>
            <a:ext cx="4179709" cy="5077162"/>
          </a:xfrm>
          <a:prstGeom prst="rect">
            <a:avLst/>
          </a:prstGeom>
        </p:spPr>
      </p:pic>
      <p:pic>
        <p:nvPicPr>
          <p:cNvPr id="5" name="Picture 4" descr="Copilot chat window showing an Excel user prompt of &quot;Show sales volume by county&quot;. Copilot responds that cells A1 to F61 were analyzed and includes a bar chart of the analysis findings of &quot;Sales by County&quot;.  Finally Copilot summarizes the results in text form for the Excel user.">
            <a:extLst>
              <a:ext uri="{FF2B5EF4-FFF2-40B4-BE49-F238E27FC236}">
                <a16:creationId xmlns:a16="http://schemas.microsoft.com/office/drawing/2014/main" id="{A0495A38-F697-2622-07A8-6EE0977EA445}"/>
              </a:ext>
            </a:extLst>
          </p:cNvPr>
          <p:cNvPicPr>
            <a:picLocks noChangeAspect="1"/>
          </p:cNvPicPr>
          <p:nvPr/>
        </p:nvPicPr>
        <p:blipFill>
          <a:blip r:embed="rId4"/>
          <a:stretch>
            <a:fillRect/>
          </a:stretch>
        </p:blipFill>
        <p:spPr>
          <a:xfrm>
            <a:off x="5107556" y="1456661"/>
            <a:ext cx="2872515" cy="4045400"/>
          </a:xfrm>
          <a:prstGeom prst="rect">
            <a:avLst/>
          </a:prstGeom>
        </p:spPr>
      </p:pic>
      <p:pic>
        <p:nvPicPr>
          <p:cNvPr id="6" name="Picture 5" descr="Copilot chat window with an Excel user prompt of &quot;Create a table grouping sales by county&quot;.  Copilot responds that the cells analyzed were A1 to F61 and shows a table of the analysis with two columns - County and Sum of Sales.  Finally, Copilot summarizes the analysis results in a text form for the Excel user.">
            <a:extLst>
              <a:ext uri="{FF2B5EF4-FFF2-40B4-BE49-F238E27FC236}">
                <a16:creationId xmlns:a16="http://schemas.microsoft.com/office/drawing/2014/main" id="{E952AA62-C514-145F-C587-826E25057128}"/>
              </a:ext>
            </a:extLst>
          </p:cNvPr>
          <p:cNvPicPr>
            <a:picLocks noChangeAspect="1"/>
          </p:cNvPicPr>
          <p:nvPr/>
        </p:nvPicPr>
        <p:blipFill>
          <a:blip r:embed="rId5"/>
          <a:stretch>
            <a:fillRect/>
          </a:stretch>
        </p:blipFill>
        <p:spPr>
          <a:xfrm>
            <a:off x="8328966" y="1456661"/>
            <a:ext cx="3190083" cy="4962353"/>
          </a:xfrm>
          <a:prstGeom prst="rect">
            <a:avLst/>
          </a:prstGeom>
        </p:spPr>
      </p:pic>
    </p:spTree>
    <p:extLst>
      <p:ext uri="{BB962C8B-B14F-4D97-AF65-F5344CB8AC3E}">
        <p14:creationId xmlns:p14="http://schemas.microsoft.com/office/powerpoint/2010/main" val="1416369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A1081-878D-ED6F-AD28-F99E3F4CB5B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E6A0DE9-C7FE-B4F0-6B0F-7540E394A6D7}"/>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4" name="Title 3">
            <a:extLst>
              <a:ext uri="{FF2B5EF4-FFF2-40B4-BE49-F238E27FC236}">
                <a16:creationId xmlns:a16="http://schemas.microsoft.com/office/drawing/2014/main" id="{93526C5B-27FC-4932-7523-A17960BE4E89}"/>
              </a:ext>
            </a:extLst>
          </p:cNvPr>
          <p:cNvSpPr>
            <a:spLocks noGrp="1"/>
          </p:cNvSpPr>
          <p:nvPr>
            <p:ph type="title"/>
          </p:nvPr>
        </p:nvSpPr>
        <p:spPr>
          <a:xfrm>
            <a:off x="262757" y="333934"/>
            <a:ext cx="11011601" cy="553998"/>
          </a:xfrm>
        </p:spPr>
        <p:txBody>
          <a:bodyPr/>
          <a:lstStyle/>
          <a:p>
            <a:r>
              <a:rPr lang="en-US" dirty="0"/>
              <a:t>Formulas: Writing, explaining, and asking questions</a:t>
            </a:r>
          </a:p>
        </p:txBody>
      </p:sp>
      <p:pic>
        <p:nvPicPr>
          <p:cNvPr id="2" name="Picture 1" descr="Copilot chat window with an Excel user prompt of &quot;Create a column that shows the revenue in USD.  Look up the exchange rates in Column J. Copilot responds with the cells in scope being A1 to F51 which includes all of the concert revenue details but not the Exchange rate data provided. Copilot then describes the approach as well as shows the formula being used to generate a new column for Revenue data in US Dollar.  Finally, Copilot provides a sample of what will be added to the table as a new column G and then asks the Excel user to add the new column.">
            <a:extLst>
              <a:ext uri="{FF2B5EF4-FFF2-40B4-BE49-F238E27FC236}">
                <a16:creationId xmlns:a16="http://schemas.microsoft.com/office/drawing/2014/main" id="{981BA625-51ED-89F1-FD5C-6A9D88296F07}"/>
              </a:ext>
            </a:extLst>
          </p:cNvPr>
          <p:cNvPicPr>
            <a:picLocks noChangeAspect="1"/>
          </p:cNvPicPr>
          <p:nvPr/>
        </p:nvPicPr>
        <p:blipFill>
          <a:blip r:embed="rId3"/>
          <a:stretch>
            <a:fillRect/>
          </a:stretch>
        </p:blipFill>
        <p:spPr>
          <a:xfrm>
            <a:off x="262757" y="1020184"/>
            <a:ext cx="3613574" cy="4949884"/>
          </a:xfrm>
          <a:prstGeom prst="rect">
            <a:avLst/>
          </a:prstGeom>
        </p:spPr>
      </p:pic>
      <p:pic>
        <p:nvPicPr>
          <p:cNvPr id="3" name="Picture 2" descr="Copilot chat window showing an Excel user prompt of &quot;How can I write a formula in Excel that forecasts revenue over time?&quot;.  Copilot responds with both an explanation of using the FORECAST.ETS function as well as providing a two step approach of preparing data and then use of the function.  Finally, Copilot displays a proposed formula as well as what the Excel user should expect to be displayed.">
            <a:extLst>
              <a:ext uri="{FF2B5EF4-FFF2-40B4-BE49-F238E27FC236}">
                <a16:creationId xmlns:a16="http://schemas.microsoft.com/office/drawing/2014/main" id="{DC7DA8C6-3FAA-4D0B-5CA1-ED9BFB9B1763}"/>
              </a:ext>
            </a:extLst>
          </p:cNvPr>
          <p:cNvPicPr>
            <a:picLocks noChangeAspect="1"/>
          </p:cNvPicPr>
          <p:nvPr/>
        </p:nvPicPr>
        <p:blipFill>
          <a:blip r:embed="rId4"/>
          <a:stretch>
            <a:fillRect/>
          </a:stretch>
        </p:blipFill>
        <p:spPr>
          <a:xfrm>
            <a:off x="4408678" y="1020184"/>
            <a:ext cx="3435047" cy="5692363"/>
          </a:xfrm>
          <a:prstGeom prst="rect">
            <a:avLst/>
          </a:prstGeom>
        </p:spPr>
      </p:pic>
      <p:pic>
        <p:nvPicPr>
          <p:cNvPr id="5" name="Picture 4" descr="The Copilot chat window showing an Excel user prompt of &quot;What does this formula do: =[@[Engaged Users]]/[@[Total users Targeted]]. Copilot responds with an explanation of the formula provided as being a calculation of the ratio of engaged users to the total users.">
            <a:extLst>
              <a:ext uri="{FF2B5EF4-FFF2-40B4-BE49-F238E27FC236}">
                <a16:creationId xmlns:a16="http://schemas.microsoft.com/office/drawing/2014/main" id="{A1EB19C8-22DD-2E00-CF1F-ED3E40A07574}"/>
              </a:ext>
            </a:extLst>
          </p:cNvPr>
          <p:cNvPicPr>
            <a:picLocks noChangeAspect="1"/>
          </p:cNvPicPr>
          <p:nvPr/>
        </p:nvPicPr>
        <p:blipFill>
          <a:blip r:embed="rId5"/>
          <a:stretch>
            <a:fillRect/>
          </a:stretch>
        </p:blipFill>
        <p:spPr>
          <a:xfrm>
            <a:off x="8376072" y="1020184"/>
            <a:ext cx="3438144" cy="2307176"/>
          </a:xfrm>
          <a:prstGeom prst="rect">
            <a:avLst/>
          </a:prstGeom>
        </p:spPr>
      </p:pic>
      <p:pic>
        <p:nvPicPr>
          <p:cNvPr id="6" name="Picture 5" descr="Copilot chat window showing an Excel user prompt of &quot;How would I write a formula to split a column with comma separated values into separate columns?&quot;.  Copilot responds with the suggestion of using the TEXTSPLIT function and provides both an example formula as well as further explanation of what to expect when using this function in a formula.">
            <a:extLst>
              <a:ext uri="{FF2B5EF4-FFF2-40B4-BE49-F238E27FC236}">
                <a16:creationId xmlns:a16="http://schemas.microsoft.com/office/drawing/2014/main" id="{70A466E2-699D-057C-09D7-5B2D1AC82919}"/>
              </a:ext>
            </a:extLst>
          </p:cNvPr>
          <p:cNvPicPr>
            <a:picLocks noChangeAspect="1"/>
          </p:cNvPicPr>
          <p:nvPr/>
        </p:nvPicPr>
        <p:blipFill>
          <a:blip r:embed="rId6"/>
          <a:stretch>
            <a:fillRect/>
          </a:stretch>
        </p:blipFill>
        <p:spPr>
          <a:xfrm>
            <a:off x="8376072" y="3681553"/>
            <a:ext cx="3438144" cy="3030995"/>
          </a:xfrm>
          <a:prstGeom prst="rect">
            <a:avLst/>
          </a:prstGeom>
        </p:spPr>
      </p:pic>
    </p:spTree>
    <p:extLst>
      <p:ext uri="{BB962C8B-B14F-4D97-AF65-F5344CB8AC3E}">
        <p14:creationId xmlns:p14="http://schemas.microsoft.com/office/powerpoint/2010/main" val="4110372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36E11-18CE-98AA-B66F-DA71DE668A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D60D1E4-2F39-7233-2AF5-926E12EE4CB3}"/>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9">
            <a:extLst>
              <a:ext uri="{FF2B5EF4-FFF2-40B4-BE49-F238E27FC236}">
                <a16:creationId xmlns:a16="http://schemas.microsoft.com/office/drawing/2014/main" id="{325EE614-786F-D976-6849-09115434181C}"/>
              </a:ext>
            </a:extLst>
          </p:cNvPr>
          <p:cNvSpPr>
            <a:spLocks noGrp="1"/>
          </p:cNvSpPr>
          <p:nvPr>
            <p:ph type="title"/>
          </p:nvPr>
        </p:nvSpPr>
        <p:spPr>
          <a:xfrm>
            <a:off x="515677" y="400709"/>
            <a:ext cx="10428665" cy="527844"/>
          </a:xfrm>
        </p:spPr>
        <p:txBody>
          <a:bodyPr/>
          <a:lstStyle/>
          <a:p>
            <a:r>
              <a:rPr lang="en-US" sz="3600" b="0" dirty="0">
                <a:latin typeface="Segoe UI Semibold" panose="020B0702040204020203" pitchFamily="34" charset="0"/>
                <a:cs typeface="Segoe UI Semibold" panose="020B0702040204020203" pitchFamily="34" charset="0"/>
              </a:rPr>
              <a:t>Beginning your highlighting – empty values</a:t>
            </a:r>
          </a:p>
        </p:txBody>
      </p:sp>
      <p:sp>
        <p:nvSpPr>
          <p:cNvPr id="3" name="TextBox 2">
            <a:extLst>
              <a:ext uri="{FF2B5EF4-FFF2-40B4-BE49-F238E27FC236}">
                <a16:creationId xmlns:a16="http://schemas.microsoft.com/office/drawing/2014/main" id="{27FCAC36-8997-08D5-FCCF-8486BACC7F0D}"/>
              </a:ext>
            </a:extLst>
          </p:cNvPr>
          <p:cNvSpPr txBox="1"/>
          <p:nvPr/>
        </p:nvSpPr>
        <p:spPr>
          <a:xfrm>
            <a:off x="515678" y="1007266"/>
            <a:ext cx="10785917" cy="584775"/>
          </a:xfrm>
          <a:prstGeom prst="rect">
            <a:avLst/>
          </a:prstGeom>
          <a:noFill/>
        </p:spPr>
        <p:txBody>
          <a:bodyPr wrap="square">
            <a:spAutoFit/>
          </a:bodyPr>
          <a:lstStyle/>
          <a:p>
            <a:pPr marL="285750" marR="0" lvl="0" indent="-285750" algn="l" defTabSz="677300" rtl="0" eaLnBrk="1" fontAlgn="auto" latinLnBrk="0" hangingPunct="1">
              <a:spcBef>
                <a:spcPts val="741"/>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Source</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Any dataset works with some values blank in a column.</a:t>
            </a:r>
          </a:p>
          <a:p>
            <a:pPr marL="285750" indent="-285750">
              <a:buFont typeface="Arial" panose="020B0604020202020204" pitchFamily="34" charset="0"/>
              <a:buChar cha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Prompt</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t>
            </a:r>
            <a:r>
              <a:rPr lang="en-US" sz="1600" dirty="0">
                <a:latin typeface="Segoe UI" panose="020B0502040204020203" pitchFamily="34" charset="0"/>
                <a:cs typeface="Segoe UI" panose="020B0502040204020203" pitchFamily="34" charset="0"/>
              </a:rPr>
              <a:t> Highlight empty values in &lt;column name&gt; yellow.</a:t>
            </a:r>
          </a:p>
        </p:txBody>
      </p:sp>
      <p:pic>
        <p:nvPicPr>
          <p:cNvPr id="4" name="Picture 3" descr="Excel table showing corporate campaign data including columns such as Campaign owner, Launch date, Campaign type, Budget, Revenue, Total users targeted, Engaged users, Engagement rate. Critical to this table, some of the cells are left blank and will need to be highlighted for resolution.&#10;&#10;The right side of this image is the Copilot chat window with an Excel user prompt of &quot;Highlight empty values&quot;.  Copilot responds with the cells analyzed being A1 to N13 as well as details of the conditional formatting to be done including highlighting in a color of Yellow.">
            <a:extLst>
              <a:ext uri="{FF2B5EF4-FFF2-40B4-BE49-F238E27FC236}">
                <a16:creationId xmlns:a16="http://schemas.microsoft.com/office/drawing/2014/main" id="{9A0F2712-B206-496B-5CF3-EFB640E285E5}"/>
              </a:ext>
            </a:extLst>
          </p:cNvPr>
          <p:cNvPicPr>
            <a:picLocks noChangeAspect="1"/>
          </p:cNvPicPr>
          <p:nvPr/>
        </p:nvPicPr>
        <p:blipFill>
          <a:blip r:embed="rId3"/>
          <a:stretch>
            <a:fillRect/>
          </a:stretch>
        </p:blipFill>
        <p:spPr>
          <a:xfrm>
            <a:off x="616688" y="1806488"/>
            <a:ext cx="11227292" cy="4039984"/>
          </a:xfrm>
          <a:prstGeom prst="rect">
            <a:avLst/>
          </a:prstGeom>
        </p:spPr>
      </p:pic>
    </p:spTree>
    <p:extLst>
      <p:ext uri="{BB962C8B-B14F-4D97-AF65-F5344CB8AC3E}">
        <p14:creationId xmlns:p14="http://schemas.microsoft.com/office/powerpoint/2010/main" val="3267113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49190-3C1B-16BB-3902-5C80DAE5552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B507C62-AC81-E69A-8C3D-8A6DD00EBC33}"/>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9">
            <a:extLst>
              <a:ext uri="{FF2B5EF4-FFF2-40B4-BE49-F238E27FC236}">
                <a16:creationId xmlns:a16="http://schemas.microsoft.com/office/drawing/2014/main" id="{2BDBAB75-C910-8DE2-EF09-D297A43E0679}"/>
              </a:ext>
            </a:extLst>
          </p:cNvPr>
          <p:cNvSpPr>
            <a:spLocks noGrp="1"/>
          </p:cNvSpPr>
          <p:nvPr>
            <p:ph type="title"/>
          </p:nvPr>
        </p:nvSpPr>
        <p:spPr>
          <a:xfrm>
            <a:off x="505047" y="400709"/>
            <a:ext cx="10439296" cy="527844"/>
          </a:xfrm>
        </p:spPr>
        <p:txBody>
          <a:bodyPr/>
          <a:lstStyle/>
          <a:p>
            <a:r>
              <a:rPr lang="en-US" sz="3600" b="0" dirty="0">
                <a:latin typeface="Segoe UI Semibold" panose="020B0702040204020203" pitchFamily="34" charset="0"/>
                <a:cs typeface="Segoe UI Semibold" panose="020B0702040204020203" pitchFamily="34" charset="0"/>
              </a:rPr>
              <a:t>Continue your highlighting – duplicate values</a:t>
            </a:r>
          </a:p>
        </p:txBody>
      </p:sp>
      <p:sp>
        <p:nvSpPr>
          <p:cNvPr id="3" name="TextBox 2">
            <a:extLst>
              <a:ext uri="{FF2B5EF4-FFF2-40B4-BE49-F238E27FC236}">
                <a16:creationId xmlns:a16="http://schemas.microsoft.com/office/drawing/2014/main" id="{0752F43B-F7A9-BA5E-F37C-A5D3429E6106}"/>
              </a:ext>
            </a:extLst>
          </p:cNvPr>
          <p:cNvSpPr txBox="1"/>
          <p:nvPr/>
        </p:nvSpPr>
        <p:spPr>
          <a:xfrm>
            <a:off x="552892" y="987032"/>
            <a:ext cx="10748703" cy="584775"/>
          </a:xfrm>
          <a:prstGeom prst="rect">
            <a:avLst/>
          </a:prstGeom>
          <a:noFill/>
        </p:spPr>
        <p:txBody>
          <a:bodyPr wrap="square">
            <a:spAutoFit/>
          </a:bodyPr>
          <a:lstStyle/>
          <a:p>
            <a:pPr marL="285750" marR="0" lvl="0" indent="-285750" algn="l" defTabSz="677300" rtl="0" eaLnBrk="1" fontAlgn="auto" latinLnBrk="0" hangingPunct="1">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Source</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Any dataset works. Have some duplicate values in a column</a:t>
            </a:r>
            <a:r>
              <a:rPr lang="en-US" sz="1600" dirty="0">
                <a:solidFill>
                  <a:prstClr val="black"/>
                </a:solidFill>
                <a:latin typeface="Segoe UI" panose="020B0502040204020203" pitchFamily="34" charset="0"/>
                <a:cs typeface="Segoe UI" panose="020B0502040204020203" pitchFamily="34" charset="0"/>
              </a:rPr>
              <a:t>, or two rows that are duplicates of each other.</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Prompt</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t>
            </a:r>
            <a:r>
              <a:rPr lang="en-US" sz="1600" dirty="0">
                <a:latin typeface="Segoe UI" panose="020B0502040204020203" pitchFamily="34" charset="0"/>
                <a:cs typeface="Segoe UI" panose="020B0502040204020203" pitchFamily="34" charset="0"/>
              </a:rPr>
              <a:t> Highlight duplicate values in &lt;column name&gt; &lt;color&gt; .</a:t>
            </a:r>
          </a:p>
        </p:txBody>
      </p:sp>
      <p:pic>
        <p:nvPicPr>
          <p:cNvPr id="4" name="Picture 3" descr="Building on the previous example of using conditional formatting to analyse the Excel table including Corporate campaign data - In this example, the Copilot prompt by the Excel user inside the Copilot chat window is &quot;Highlight duplicate values in launch date red&quot;.  Copilot responds with the same cells being analyzed as A1 to N13 and then the conditional formatting details for the prompt including a color being used as Red.">
            <a:extLst>
              <a:ext uri="{FF2B5EF4-FFF2-40B4-BE49-F238E27FC236}">
                <a16:creationId xmlns:a16="http://schemas.microsoft.com/office/drawing/2014/main" id="{4538D388-5058-D5F0-9D2C-48616161C2E3}"/>
              </a:ext>
            </a:extLst>
          </p:cNvPr>
          <p:cNvPicPr>
            <a:picLocks noChangeAspect="1"/>
          </p:cNvPicPr>
          <p:nvPr/>
        </p:nvPicPr>
        <p:blipFill>
          <a:blip r:embed="rId3"/>
          <a:stretch>
            <a:fillRect/>
          </a:stretch>
        </p:blipFill>
        <p:spPr>
          <a:xfrm>
            <a:off x="514910" y="1819181"/>
            <a:ext cx="11353240" cy="4127176"/>
          </a:xfrm>
          <a:prstGeom prst="rect">
            <a:avLst/>
          </a:prstGeom>
        </p:spPr>
      </p:pic>
    </p:spTree>
    <p:extLst>
      <p:ext uri="{BB962C8B-B14F-4D97-AF65-F5344CB8AC3E}">
        <p14:creationId xmlns:p14="http://schemas.microsoft.com/office/powerpoint/2010/main" val="2565759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79E29-9B19-DD12-1247-2F1FE753F97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80A8075-D6A5-AF5B-2A7E-C7EFF6487A33}"/>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9">
            <a:extLst>
              <a:ext uri="{FF2B5EF4-FFF2-40B4-BE49-F238E27FC236}">
                <a16:creationId xmlns:a16="http://schemas.microsoft.com/office/drawing/2014/main" id="{C8B775E5-10D0-7093-AC0E-0155811C9AB6}"/>
              </a:ext>
            </a:extLst>
          </p:cNvPr>
          <p:cNvSpPr>
            <a:spLocks noGrp="1"/>
          </p:cNvSpPr>
          <p:nvPr>
            <p:ph type="title"/>
          </p:nvPr>
        </p:nvSpPr>
        <p:spPr>
          <a:xfrm>
            <a:off x="499730" y="277421"/>
            <a:ext cx="10444613" cy="527844"/>
          </a:xfrm>
        </p:spPr>
        <p:txBody>
          <a:bodyPr/>
          <a:lstStyle/>
          <a:p>
            <a:r>
              <a:rPr lang="en-US" sz="3600" dirty="0">
                <a:latin typeface="Segoe UI Semibold" panose="020B0702040204020203" pitchFamily="34" charset="0"/>
                <a:cs typeface="Segoe UI Semibold" panose="020B0702040204020203" pitchFamily="34" charset="0"/>
              </a:rPr>
              <a:t>Finalize your highlighting – yes values</a:t>
            </a:r>
          </a:p>
        </p:txBody>
      </p:sp>
      <p:sp>
        <p:nvSpPr>
          <p:cNvPr id="3" name="TextBox 2">
            <a:extLst>
              <a:ext uri="{FF2B5EF4-FFF2-40B4-BE49-F238E27FC236}">
                <a16:creationId xmlns:a16="http://schemas.microsoft.com/office/drawing/2014/main" id="{E262BB5F-4DA2-3313-1912-6F2FC44D2348}"/>
              </a:ext>
            </a:extLst>
          </p:cNvPr>
          <p:cNvSpPr txBox="1"/>
          <p:nvPr/>
        </p:nvSpPr>
        <p:spPr>
          <a:xfrm>
            <a:off x="499730" y="795831"/>
            <a:ext cx="10801866" cy="584775"/>
          </a:xfrm>
          <a:prstGeom prst="rect">
            <a:avLst/>
          </a:prstGeom>
          <a:noFill/>
        </p:spPr>
        <p:txBody>
          <a:bodyPr wrap="square">
            <a:spAutoFit/>
          </a:bodyPr>
          <a:lstStyle/>
          <a:p>
            <a:pPr marL="285750" marR="0" lvl="0" indent="-285750" algn="l" defTabSz="677300" rtl="0" eaLnBrk="1" fontAlgn="auto" latinLnBrk="0" hangingPunct="1">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Source</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Any dataset works.</a:t>
            </a:r>
          </a:p>
          <a:p>
            <a:pPr marL="285750" marR="0" lvl="0" indent="-285750" algn="l" defTabSz="677300" rtl="0" eaLnBrk="1" fontAlgn="auto" latinLnBrk="0" hangingPunct="1">
              <a:spcAft>
                <a:spcPts val="0"/>
              </a:spcAft>
              <a:buClrTx/>
              <a:buSzTx/>
              <a:buFont typeface="Arial" panose="020B0604020202020204" pitchFamily="34" charset="0"/>
              <a:buChar char="•"/>
              <a:tabLst/>
              <a:defRPr/>
            </a:pPr>
            <a:r>
              <a:rPr lang="en-US" sz="1600" b="1" dirty="0">
                <a:latin typeface="Segoe UI" panose="020B0502040204020203" pitchFamily="34" charset="0"/>
                <a:cs typeface="Segoe UI" panose="020B0502040204020203" pitchFamily="34" charset="0"/>
              </a:rPr>
              <a:t>Prompt</a:t>
            </a:r>
            <a:r>
              <a:rPr lang="en-US" sz="1600" dirty="0">
                <a:latin typeface="Segoe UI" panose="020B0502040204020203" pitchFamily="34" charset="0"/>
                <a:cs typeface="Segoe UI" panose="020B0502040204020203" pitchFamily="34" charset="0"/>
              </a:rPr>
              <a:t>: Highlight cells green where there’s a “yes” in one or more columns.</a:t>
            </a:r>
          </a:p>
        </p:txBody>
      </p:sp>
      <p:pic>
        <p:nvPicPr>
          <p:cNvPr id="4" name="Picture 3" descr="In this final step of analyzing an Excel table of Corporate campaign data using conditional formatting, our Excel user needs to identify cells with a &quot;yes&quot; included in any of three columns serving as quality checks for each campaign - &quot;Reviewed?&quot; + &quot;Managed account?&quot; + &quot;Needs updates?&quot;.  If any of these columns are not yet set to a Yes, the Excel user needs to follow up with the Campaign owner for an action to be completed.&#10;&#10;The right side of this image is the Copilot chat window with our Excel user prompt of &quot;Highlight cells green where there's a Yes in one or more columns&quot;.  Copilot confirms cells A1 to N13 are analyzed and then shows the conditional formatting details to be used including the color Green for any cell showing Yes.">
            <a:extLst>
              <a:ext uri="{FF2B5EF4-FFF2-40B4-BE49-F238E27FC236}">
                <a16:creationId xmlns:a16="http://schemas.microsoft.com/office/drawing/2014/main" id="{9CDFAEBC-A92A-4EAF-FE7C-C2EA29F3D60A}"/>
              </a:ext>
            </a:extLst>
          </p:cNvPr>
          <p:cNvPicPr>
            <a:picLocks noChangeAspect="1"/>
          </p:cNvPicPr>
          <p:nvPr/>
        </p:nvPicPr>
        <p:blipFill>
          <a:blip r:embed="rId3"/>
          <a:stretch>
            <a:fillRect/>
          </a:stretch>
        </p:blipFill>
        <p:spPr>
          <a:xfrm>
            <a:off x="742950" y="1690577"/>
            <a:ext cx="10037282" cy="4997465"/>
          </a:xfrm>
          <a:prstGeom prst="rect">
            <a:avLst/>
          </a:prstGeom>
        </p:spPr>
      </p:pic>
    </p:spTree>
    <p:extLst>
      <p:ext uri="{BB962C8B-B14F-4D97-AF65-F5344CB8AC3E}">
        <p14:creationId xmlns:p14="http://schemas.microsoft.com/office/powerpoint/2010/main" val="4278859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792ED-850C-82B6-4A95-3C41EF7C69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105042-27F2-92FB-3DDA-FAA5173C9404}"/>
              </a:ext>
            </a:extLst>
          </p:cNvPr>
          <p:cNvSpPr>
            <a:spLocks noGrp="1"/>
          </p:cNvSpPr>
          <p:nvPr>
            <p:ph type="title"/>
          </p:nvPr>
        </p:nvSpPr>
        <p:spPr>
          <a:xfrm>
            <a:off x="569911" y="2769057"/>
            <a:ext cx="4989641" cy="1231106"/>
          </a:xfrm>
        </p:spPr>
        <p:txBody>
          <a:bodyPr/>
          <a:lstStyle/>
          <a:p>
            <a:r>
              <a:rPr lang="en-US" dirty="0"/>
              <a:t>Copilot in Excel with Python</a:t>
            </a:r>
          </a:p>
        </p:txBody>
      </p:sp>
      <p:sp>
        <p:nvSpPr>
          <p:cNvPr id="6" name="TextBox 5">
            <a:extLst>
              <a:ext uri="{FF2B5EF4-FFF2-40B4-BE49-F238E27FC236}">
                <a16:creationId xmlns:a16="http://schemas.microsoft.com/office/drawing/2014/main" id="{00BE5082-BAEB-9E28-BBDC-3BEF63984A40}"/>
              </a:ext>
            </a:extLst>
          </p:cNvPr>
          <p:cNvSpPr txBox="1"/>
          <p:nvPr/>
        </p:nvSpPr>
        <p:spPr>
          <a:xfrm>
            <a:off x="398123" y="4120609"/>
            <a:ext cx="6097712" cy="923330"/>
          </a:xfrm>
          <a:prstGeom prst="rect">
            <a:avLst/>
          </a:prstGeom>
          <a:noFill/>
        </p:spPr>
        <p:txBody>
          <a:bodyPr wrap="square">
            <a:spAutoFit/>
          </a:bodyPr>
          <a:lstStyle/>
          <a:p>
            <a:r>
              <a:rPr lang="en-US" dirty="0"/>
              <a:t>Note: Copilot in Excel with Python is not yet generally available. See </a:t>
            </a:r>
            <a:r>
              <a:rPr lang="en-US" dirty="0">
                <a:hlinkClick r:id="rId2"/>
              </a:rPr>
              <a:t>Copilot in Excel with Python - Microsoft Support </a:t>
            </a:r>
            <a:r>
              <a:rPr lang="en-US" dirty="0"/>
              <a:t>for availability. </a:t>
            </a:r>
          </a:p>
        </p:txBody>
      </p:sp>
    </p:spTree>
    <p:extLst>
      <p:ext uri="{BB962C8B-B14F-4D97-AF65-F5344CB8AC3E}">
        <p14:creationId xmlns:p14="http://schemas.microsoft.com/office/powerpoint/2010/main" val="222507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E45D4-ED45-2D75-E212-622ED6908EF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5E62DB2-8636-56D4-BBEB-C32CD94248AA}"/>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2" name="Title 11">
            <a:extLst>
              <a:ext uri="{FF2B5EF4-FFF2-40B4-BE49-F238E27FC236}">
                <a16:creationId xmlns:a16="http://schemas.microsoft.com/office/drawing/2014/main" id="{9F3EC0B5-4AEC-D65F-52F1-383000EEE67D}"/>
              </a:ext>
            </a:extLst>
          </p:cNvPr>
          <p:cNvSpPr>
            <a:spLocks noGrp="1"/>
          </p:cNvSpPr>
          <p:nvPr>
            <p:ph type="title"/>
          </p:nvPr>
        </p:nvSpPr>
        <p:spPr>
          <a:xfrm>
            <a:off x="588261" y="321215"/>
            <a:ext cx="11011601" cy="553998"/>
          </a:xfrm>
        </p:spPr>
        <p:txBody>
          <a:bodyPr/>
          <a:lstStyle/>
          <a:p>
            <a:r>
              <a:rPr lang="en-US" dirty="0"/>
              <a:t>Getting started</a:t>
            </a:r>
          </a:p>
        </p:txBody>
      </p:sp>
      <p:sp>
        <p:nvSpPr>
          <p:cNvPr id="3" name="Title 5">
            <a:extLst>
              <a:ext uri="{FF2B5EF4-FFF2-40B4-BE49-F238E27FC236}">
                <a16:creationId xmlns:a16="http://schemas.microsoft.com/office/drawing/2014/main" id="{16D5BD8E-D20F-F874-AB80-D9E2C31A24E8}"/>
              </a:ext>
            </a:extLst>
          </p:cNvPr>
          <p:cNvSpPr txBox="1">
            <a:spLocks/>
          </p:cNvSpPr>
          <p:nvPr/>
        </p:nvSpPr>
        <p:spPr>
          <a:xfrm>
            <a:off x="1419812" y="973744"/>
            <a:ext cx="2960458" cy="527844"/>
          </a:xfrm>
          <a:prstGeom prst="rect">
            <a:avLst/>
          </a:prstGeom>
        </p:spPr>
        <p:txBody>
          <a:bodyPr vert="horz" lIns="0" tIns="0" rIns="0" bIns="0" rtlCol="0" anchor="ctr">
            <a:noAutofit/>
          </a:bodyPr>
          <a:lstStyle>
            <a:lvl1pPr algn="l" defTabSz="677300" rtl="0" eaLnBrk="1" latinLnBrk="0" hangingPunct="1">
              <a:lnSpc>
                <a:spcPct val="90000"/>
              </a:lnSpc>
              <a:spcBef>
                <a:spcPct val="0"/>
              </a:spcBef>
              <a:buNone/>
              <a:defRPr sz="2812" b="1" kern="1200">
                <a:solidFill>
                  <a:schemeClr val="tx1"/>
                </a:solidFill>
                <a:latin typeface="Aptos" panose="020B0004020202020204" pitchFamily="34" charset="0"/>
                <a:ea typeface="Calibri" panose="020F0502020204030204" pitchFamily="34" charset="0"/>
                <a:cs typeface="Calibri" panose="020F0502020204030204" pitchFamily="34" charset="0"/>
              </a:defRPr>
            </a:lvl1pPr>
          </a:lstStyle>
          <a:p>
            <a:r>
              <a:rPr lang="en-US" sz="1800" b="0" dirty="0">
                <a:latin typeface="+mj-lt"/>
              </a:rPr>
              <a:t>Open the chat pane</a:t>
            </a:r>
          </a:p>
        </p:txBody>
      </p:sp>
      <p:sp>
        <p:nvSpPr>
          <p:cNvPr id="4" name="Title 1">
            <a:extLst>
              <a:ext uri="{FF2B5EF4-FFF2-40B4-BE49-F238E27FC236}">
                <a16:creationId xmlns:a16="http://schemas.microsoft.com/office/drawing/2014/main" id="{6F562266-766A-A5F4-D3F5-190115BDB635}"/>
              </a:ext>
            </a:extLst>
          </p:cNvPr>
          <p:cNvSpPr txBox="1">
            <a:spLocks/>
          </p:cNvSpPr>
          <p:nvPr/>
        </p:nvSpPr>
        <p:spPr>
          <a:xfrm>
            <a:off x="1419812" y="1501588"/>
            <a:ext cx="2960457"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ts val="0"/>
              </a:spcBef>
              <a:spcAft>
                <a:spcPts val="1800"/>
              </a:spcAft>
              <a:buClrTx/>
              <a:buSzTx/>
              <a:buFontTx/>
              <a:buNone/>
              <a:tabLst/>
              <a:defRPr/>
            </a:pPr>
            <a:r>
              <a:rPr lang="en-US" sz="1200" spc="0" dirty="0">
                <a:ln>
                  <a:noFill/>
                </a:ln>
                <a:solidFill>
                  <a:srgbClr val="000000"/>
                </a:solidFill>
                <a:latin typeface="+mn-lt"/>
              </a:rPr>
              <a:t>Click on the Copilot button on the ribbon and then select  “Advanced analysis”</a:t>
            </a:r>
            <a:endParaRPr kumimoji="0" lang="en-US" sz="1200" i="0" u="none" strike="noStrike" kern="1200" cap="none" spc="0" normalizeH="0" baseline="0" noProof="0" dirty="0">
              <a:ln>
                <a:noFill/>
              </a:ln>
              <a:solidFill>
                <a:srgbClr val="000000"/>
              </a:solidFill>
              <a:effectLst/>
              <a:uLnTx/>
              <a:uFillTx/>
              <a:latin typeface="+mn-lt"/>
            </a:endParaRPr>
          </a:p>
        </p:txBody>
      </p:sp>
      <p:pic>
        <p:nvPicPr>
          <p:cNvPr id="5" name="Picture 4" descr="Shows the open Copilot chat pane inside of Excel, which is something you may want to keep in an open state while working with Copilot in Excel. The Copilot pane has buttons with suggested prompts. Select advanced analysis for Python. ">
            <a:extLst>
              <a:ext uri="{FF2B5EF4-FFF2-40B4-BE49-F238E27FC236}">
                <a16:creationId xmlns:a16="http://schemas.microsoft.com/office/drawing/2014/main" id="{94D8CE00-D9B4-B321-34C8-84E7A3BBCC34}"/>
              </a:ext>
            </a:extLst>
          </p:cNvPr>
          <p:cNvPicPr>
            <a:picLocks noChangeAspect="1"/>
          </p:cNvPicPr>
          <p:nvPr/>
        </p:nvPicPr>
        <p:blipFill>
          <a:blip r:embed="rId3"/>
          <a:stretch>
            <a:fillRect/>
          </a:stretch>
        </p:blipFill>
        <p:spPr>
          <a:xfrm>
            <a:off x="1405291" y="2098286"/>
            <a:ext cx="2960457" cy="4418593"/>
          </a:xfrm>
          <a:prstGeom prst="rect">
            <a:avLst/>
          </a:prstGeom>
        </p:spPr>
      </p:pic>
      <p:sp>
        <p:nvSpPr>
          <p:cNvPr id="6" name="Title 5">
            <a:extLst>
              <a:ext uri="{FF2B5EF4-FFF2-40B4-BE49-F238E27FC236}">
                <a16:creationId xmlns:a16="http://schemas.microsoft.com/office/drawing/2014/main" id="{66648320-EAB6-C46F-A44F-EE575FBD784B}"/>
              </a:ext>
            </a:extLst>
          </p:cNvPr>
          <p:cNvSpPr txBox="1">
            <a:spLocks/>
          </p:cNvSpPr>
          <p:nvPr/>
        </p:nvSpPr>
        <p:spPr>
          <a:xfrm>
            <a:off x="6055724" y="973744"/>
            <a:ext cx="2960458" cy="527844"/>
          </a:xfrm>
          <a:prstGeom prst="rect">
            <a:avLst/>
          </a:prstGeom>
        </p:spPr>
        <p:txBody>
          <a:bodyPr vert="horz" lIns="0" tIns="0" rIns="0" bIns="0" rtlCol="0" anchor="ctr">
            <a:noAutofit/>
          </a:bodyPr>
          <a:lstStyle>
            <a:lvl1pPr algn="l" defTabSz="677300" rtl="0" eaLnBrk="1" latinLnBrk="0" hangingPunct="1">
              <a:lnSpc>
                <a:spcPct val="90000"/>
              </a:lnSpc>
              <a:spcBef>
                <a:spcPct val="0"/>
              </a:spcBef>
              <a:buNone/>
              <a:defRPr sz="2812" b="1" kern="1200">
                <a:solidFill>
                  <a:schemeClr val="tx1"/>
                </a:solidFill>
                <a:latin typeface="Aptos" panose="020B0004020202020204" pitchFamily="34" charset="0"/>
                <a:ea typeface="Calibri" panose="020F0502020204030204" pitchFamily="34" charset="0"/>
                <a:cs typeface="Calibri" panose="020F0502020204030204" pitchFamily="34" charset="0"/>
              </a:defRPr>
            </a:lvl1pPr>
          </a:lstStyle>
          <a:p>
            <a:r>
              <a:rPr lang="en-US" sz="1800" b="0" dirty="0">
                <a:latin typeface="+mj-lt"/>
              </a:rPr>
              <a:t>Start analysis with Python</a:t>
            </a:r>
          </a:p>
        </p:txBody>
      </p:sp>
      <p:sp>
        <p:nvSpPr>
          <p:cNvPr id="8" name="Title 1">
            <a:extLst>
              <a:ext uri="{FF2B5EF4-FFF2-40B4-BE49-F238E27FC236}">
                <a16:creationId xmlns:a16="http://schemas.microsoft.com/office/drawing/2014/main" id="{7665D27A-E937-8D61-1B70-735731C2B8F9}"/>
              </a:ext>
            </a:extLst>
          </p:cNvPr>
          <p:cNvSpPr txBox="1">
            <a:spLocks/>
          </p:cNvSpPr>
          <p:nvPr/>
        </p:nvSpPr>
        <p:spPr>
          <a:xfrm>
            <a:off x="6055724" y="1501588"/>
            <a:ext cx="2960457"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ts val="0"/>
              </a:spcBef>
              <a:spcAft>
                <a:spcPts val="1800"/>
              </a:spcAft>
              <a:buClrTx/>
              <a:buSzTx/>
              <a:buFontTx/>
              <a:buNone/>
              <a:tabLst/>
              <a:defRPr/>
            </a:pPr>
            <a:r>
              <a:rPr lang="en-US" sz="1200" spc="0" dirty="0">
                <a:ln>
                  <a:noFill/>
                </a:ln>
                <a:solidFill>
                  <a:srgbClr val="000000"/>
                </a:solidFill>
                <a:latin typeface="+mn-lt"/>
              </a:rPr>
              <a:t>In the response card, select “Start Advanced analysis”  </a:t>
            </a:r>
            <a:endParaRPr kumimoji="0" lang="en-US" sz="1200" i="0" u="none" strike="noStrike" kern="1200" cap="none" spc="0" normalizeH="0" baseline="0" noProof="0" dirty="0">
              <a:ln>
                <a:noFill/>
              </a:ln>
              <a:solidFill>
                <a:srgbClr val="000000"/>
              </a:solidFill>
              <a:effectLst/>
              <a:uLnTx/>
              <a:uFillTx/>
              <a:latin typeface="+mn-lt"/>
            </a:endParaRPr>
          </a:p>
        </p:txBody>
      </p:sp>
      <p:pic>
        <p:nvPicPr>
          <p:cNvPr id="9" name="Picture 8" descr="The response card of Advanced analysis mode, select start advanced analysis to begin. ">
            <a:extLst>
              <a:ext uri="{FF2B5EF4-FFF2-40B4-BE49-F238E27FC236}">
                <a16:creationId xmlns:a16="http://schemas.microsoft.com/office/drawing/2014/main" id="{225931BF-FD05-2256-6A75-EB05888254D1}"/>
              </a:ext>
            </a:extLst>
          </p:cNvPr>
          <p:cNvPicPr>
            <a:picLocks noChangeAspect="1"/>
          </p:cNvPicPr>
          <p:nvPr/>
        </p:nvPicPr>
        <p:blipFill>
          <a:blip r:embed="rId4"/>
          <a:stretch>
            <a:fillRect/>
          </a:stretch>
        </p:blipFill>
        <p:spPr>
          <a:xfrm>
            <a:off x="6055724" y="1952245"/>
            <a:ext cx="2705478" cy="3248478"/>
          </a:xfrm>
          <a:prstGeom prst="rect">
            <a:avLst/>
          </a:prstGeom>
        </p:spPr>
      </p:pic>
      <p:sp>
        <p:nvSpPr>
          <p:cNvPr id="11" name="Rectangle 10" descr="A red rectangle highlighting the two new columns created - First name and Last name.">
            <a:extLst>
              <a:ext uri="{FF2B5EF4-FFF2-40B4-BE49-F238E27FC236}">
                <a16:creationId xmlns:a16="http://schemas.microsoft.com/office/drawing/2014/main" id="{FB168718-9960-2A84-0FFB-C6E0521B3968}"/>
              </a:ext>
            </a:extLst>
          </p:cNvPr>
          <p:cNvSpPr/>
          <p:nvPr/>
        </p:nvSpPr>
        <p:spPr>
          <a:xfrm>
            <a:off x="6152110" y="4398392"/>
            <a:ext cx="1671912" cy="37271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descr="A red rectangle highlighting the two new columns created - First name and Last name.">
            <a:extLst>
              <a:ext uri="{FF2B5EF4-FFF2-40B4-BE49-F238E27FC236}">
                <a16:creationId xmlns:a16="http://schemas.microsoft.com/office/drawing/2014/main" id="{BF30C0B4-CAE1-444D-5BD5-6557C0776034}"/>
              </a:ext>
            </a:extLst>
          </p:cNvPr>
          <p:cNvSpPr/>
          <p:nvPr/>
        </p:nvSpPr>
        <p:spPr>
          <a:xfrm>
            <a:off x="1564701" y="4157502"/>
            <a:ext cx="2660711" cy="70946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212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477E2-1086-31DE-E737-A633550B1B9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1CF6695-A492-8453-2452-9CE379440AA9}"/>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43195BC6-F06C-B43C-C55C-C2F3D52C84B2}"/>
              </a:ext>
            </a:extLst>
          </p:cNvPr>
          <p:cNvSpPr>
            <a:spLocks noGrp="1"/>
          </p:cNvSpPr>
          <p:nvPr>
            <p:ph type="title"/>
          </p:nvPr>
        </p:nvSpPr>
        <p:spPr>
          <a:xfrm>
            <a:off x="429214" y="258715"/>
            <a:ext cx="10515129" cy="527844"/>
          </a:xfrm>
        </p:spPr>
        <p:txBody>
          <a:bodyPr/>
          <a:lstStyle/>
          <a:p>
            <a:r>
              <a:rPr lang="en-US" dirty="0"/>
              <a:t>Clustering – Sample Data</a:t>
            </a:r>
          </a:p>
        </p:txBody>
      </p:sp>
      <p:pic>
        <p:nvPicPr>
          <p:cNvPr id="3" name="Picture 2" descr="Household sample data.">
            <a:extLst>
              <a:ext uri="{FF2B5EF4-FFF2-40B4-BE49-F238E27FC236}">
                <a16:creationId xmlns:a16="http://schemas.microsoft.com/office/drawing/2014/main" id="{A78BBDAB-FFAB-32E7-2E5B-A7362F731BCA}"/>
              </a:ext>
            </a:extLst>
          </p:cNvPr>
          <p:cNvPicPr>
            <a:picLocks noChangeAspect="1"/>
          </p:cNvPicPr>
          <p:nvPr/>
        </p:nvPicPr>
        <p:blipFill>
          <a:blip r:embed="rId3">
            <a:extLst>
              <a:ext uri="{28A0092B-C50C-407E-A947-70E740481C1C}">
                <a14:useLocalDpi xmlns:a14="http://schemas.microsoft.com/office/drawing/2010/main" val="0"/>
              </a:ext>
            </a:extLst>
          </a:blip>
          <a:srcRect t="17644"/>
          <a:stretch/>
        </p:blipFill>
        <p:spPr>
          <a:xfrm>
            <a:off x="1130433" y="1194619"/>
            <a:ext cx="9931134" cy="4881715"/>
          </a:xfrm>
          <a:prstGeom prst="rect">
            <a:avLst/>
          </a:prstGeom>
        </p:spPr>
      </p:pic>
    </p:spTree>
    <p:extLst>
      <p:ext uri="{BB962C8B-B14F-4D97-AF65-F5344CB8AC3E}">
        <p14:creationId xmlns:p14="http://schemas.microsoft.com/office/powerpoint/2010/main" val="1915650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5116E-6787-75B7-031D-DE94142EA57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3B14103-80AA-309C-F002-12601BB36FD3}"/>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2" name="Picture 1" descr="The prompts here show how to use Copilot in Excel with Python to visualize the data and cluster the data points. ">
            <a:extLst>
              <a:ext uri="{FF2B5EF4-FFF2-40B4-BE49-F238E27FC236}">
                <a16:creationId xmlns:a16="http://schemas.microsoft.com/office/drawing/2014/main" id="{9D870995-EF90-59E4-B9DB-37F5C16BFD6E}"/>
              </a:ext>
            </a:extLst>
          </p:cNvPr>
          <p:cNvPicPr>
            <a:picLocks noChangeAspect="1"/>
          </p:cNvPicPr>
          <p:nvPr/>
        </p:nvPicPr>
        <p:blipFill>
          <a:blip r:embed="rId3"/>
          <a:stretch>
            <a:fillRect/>
          </a:stretch>
        </p:blipFill>
        <p:spPr>
          <a:xfrm>
            <a:off x="1244658" y="1578828"/>
            <a:ext cx="2755400" cy="4399568"/>
          </a:xfrm>
          <a:prstGeom prst="rect">
            <a:avLst/>
          </a:prstGeom>
        </p:spPr>
      </p:pic>
      <p:sp>
        <p:nvSpPr>
          <p:cNvPr id="3" name="Title 1">
            <a:extLst>
              <a:ext uri="{FF2B5EF4-FFF2-40B4-BE49-F238E27FC236}">
                <a16:creationId xmlns:a16="http://schemas.microsoft.com/office/drawing/2014/main" id="{FBAD7830-D090-CB22-D04D-6552CD11E89A}"/>
              </a:ext>
            </a:extLst>
          </p:cNvPr>
          <p:cNvSpPr>
            <a:spLocks noGrp="1"/>
          </p:cNvSpPr>
          <p:nvPr>
            <p:ph type="title"/>
          </p:nvPr>
        </p:nvSpPr>
        <p:spPr>
          <a:xfrm>
            <a:off x="429214" y="258715"/>
            <a:ext cx="10515129" cy="527844"/>
          </a:xfrm>
        </p:spPr>
        <p:txBody>
          <a:bodyPr/>
          <a:lstStyle/>
          <a:p>
            <a:r>
              <a:rPr lang="en-US" dirty="0"/>
              <a:t>Clustering – Sample Prompts </a:t>
            </a:r>
          </a:p>
        </p:txBody>
      </p:sp>
      <p:pic>
        <p:nvPicPr>
          <p:cNvPr id="4" name="Picture 3">
            <a:extLst>
              <a:ext uri="{FF2B5EF4-FFF2-40B4-BE49-F238E27FC236}">
                <a16:creationId xmlns:a16="http://schemas.microsoft.com/office/drawing/2014/main" id="{A0EE2B31-CABA-C749-AF33-5F38E091E22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68495" y="1578828"/>
            <a:ext cx="2554814" cy="4399568"/>
          </a:xfrm>
          <a:prstGeom prst="rect">
            <a:avLst/>
          </a:prstGeom>
        </p:spPr>
      </p:pic>
      <p:pic>
        <p:nvPicPr>
          <p:cNvPr id="5" name="Picture 4">
            <a:extLst>
              <a:ext uri="{FF2B5EF4-FFF2-40B4-BE49-F238E27FC236}">
                <a16:creationId xmlns:a16="http://schemas.microsoft.com/office/drawing/2014/main" id="{C6A8BD00-4D04-3A8A-725C-BD124D52ABB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79844" y="1578828"/>
            <a:ext cx="2668410" cy="4399568"/>
          </a:xfrm>
          <a:prstGeom prst="rect">
            <a:avLst/>
          </a:prstGeom>
        </p:spPr>
      </p:pic>
      <p:pic>
        <p:nvPicPr>
          <p:cNvPr id="6" name="Picture 5">
            <a:extLst>
              <a:ext uri="{FF2B5EF4-FFF2-40B4-BE49-F238E27FC236}">
                <a16:creationId xmlns:a16="http://schemas.microsoft.com/office/drawing/2014/main" id="{2CAAE5B1-B38B-BAA7-2144-644719AA41C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575731" y="1578828"/>
            <a:ext cx="3019787" cy="4348818"/>
          </a:xfrm>
          <a:prstGeom prst="rect">
            <a:avLst/>
          </a:prstGeom>
        </p:spPr>
      </p:pic>
      <p:pic>
        <p:nvPicPr>
          <p:cNvPr id="8" name="Picture 7">
            <a:extLst>
              <a:ext uri="{FF2B5EF4-FFF2-40B4-BE49-F238E27FC236}">
                <a16:creationId xmlns:a16="http://schemas.microsoft.com/office/drawing/2014/main" id="{F779A200-1FB7-E578-3696-345E8292843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410936" y="1578828"/>
            <a:ext cx="2729714" cy="4399568"/>
          </a:xfrm>
          <a:prstGeom prst="rect">
            <a:avLst/>
          </a:prstGeom>
        </p:spPr>
      </p:pic>
      <p:pic>
        <p:nvPicPr>
          <p:cNvPr id="9" name="Picture 8">
            <a:extLst>
              <a:ext uri="{FF2B5EF4-FFF2-40B4-BE49-F238E27FC236}">
                <a16:creationId xmlns:a16="http://schemas.microsoft.com/office/drawing/2014/main" id="{39077210-F219-B906-067E-FB49FC90FE7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272493" y="1578828"/>
            <a:ext cx="3316324" cy="4399568"/>
          </a:xfrm>
          <a:prstGeom prst="rect">
            <a:avLst/>
          </a:prstGeom>
        </p:spPr>
      </p:pic>
      <p:pic>
        <p:nvPicPr>
          <p:cNvPr id="10" name="Picture 9">
            <a:extLst>
              <a:ext uri="{FF2B5EF4-FFF2-40B4-BE49-F238E27FC236}">
                <a16:creationId xmlns:a16="http://schemas.microsoft.com/office/drawing/2014/main" id="{A780C7D7-E006-1DF0-ABAA-5BEFC137240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057123" y="1578828"/>
            <a:ext cx="2531694" cy="4399568"/>
          </a:xfrm>
          <a:prstGeom prst="rect">
            <a:avLst/>
          </a:prstGeom>
        </p:spPr>
      </p:pic>
      <p:pic>
        <p:nvPicPr>
          <p:cNvPr id="11" name="Picture 10">
            <a:extLst>
              <a:ext uri="{FF2B5EF4-FFF2-40B4-BE49-F238E27FC236}">
                <a16:creationId xmlns:a16="http://schemas.microsoft.com/office/drawing/2014/main" id="{1979FF71-7C2E-6998-FBEC-279D300CAA4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134628" y="1578828"/>
            <a:ext cx="3525450" cy="4399568"/>
          </a:xfrm>
          <a:prstGeom prst="rect">
            <a:avLst/>
          </a:prstGeom>
        </p:spPr>
      </p:pic>
      <p:pic>
        <p:nvPicPr>
          <p:cNvPr id="12" name="Picture 11">
            <a:extLst>
              <a:ext uri="{FF2B5EF4-FFF2-40B4-BE49-F238E27FC236}">
                <a16:creationId xmlns:a16="http://schemas.microsoft.com/office/drawing/2014/main" id="{A9D15145-ED7F-575D-94E8-95C40D1FEB93}"/>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7991269" y="1578828"/>
            <a:ext cx="2823252" cy="4399568"/>
          </a:xfrm>
          <a:prstGeom prst="rect">
            <a:avLst/>
          </a:prstGeom>
        </p:spPr>
      </p:pic>
    </p:spTree>
    <p:extLst>
      <p:ext uri="{BB962C8B-B14F-4D97-AF65-F5344CB8AC3E}">
        <p14:creationId xmlns:p14="http://schemas.microsoft.com/office/powerpoint/2010/main" val="421386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3658D-450C-A47C-4A5E-86C9089AEC9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F100B70-1D4B-68CF-870E-C29D00A1D612}"/>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05D66A6D-4902-ABDD-26AC-D1E7B7DA7DF5}"/>
              </a:ext>
            </a:extLst>
          </p:cNvPr>
          <p:cNvSpPr>
            <a:spLocks noGrp="1"/>
          </p:cNvSpPr>
          <p:nvPr>
            <p:ph type="title"/>
          </p:nvPr>
        </p:nvSpPr>
        <p:spPr>
          <a:xfrm>
            <a:off x="429214" y="258715"/>
            <a:ext cx="10515129" cy="527844"/>
          </a:xfrm>
        </p:spPr>
        <p:txBody>
          <a:bodyPr/>
          <a:lstStyle/>
          <a:p>
            <a:r>
              <a:rPr lang="en-US" dirty="0"/>
              <a:t>Clustering – Sample Analysis Sheet</a:t>
            </a:r>
          </a:p>
        </p:txBody>
      </p:sp>
      <p:pic>
        <p:nvPicPr>
          <p:cNvPr id="3" name="Picture 2" descr="Worksheet after last prompt with plot of k-means clustering of household dataset. ">
            <a:extLst>
              <a:ext uri="{FF2B5EF4-FFF2-40B4-BE49-F238E27FC236}">
                <a16:creationId xmlns:a16="http://schemas.microsoft.com/office/drawing/2014/main" id="{A1142747-81C9-6916-8532-4854C93C0624}"/>
              </a:ext>
            </a:extLst>
          </p:cNvPr>
          <p:cNvPicPr>
            <a:picLocks noChangeAspect="1"/>
          </p:cNvPicPr>
          <p:nvPr/>
        </p:nvPicPr>
        <p:blipFill>
          <a:blip r:embed="rId3"/>
          <a:srcRect t="17272"/>
          <a:stretch/>
        </p:blipFill>
        <p:spPr>
          <a:xfrm>
            <a:off x="1130433" y="1327354"/>
            <a:ext cx="9931134" cy="4903839"/>
          </a:xfrm>
          <a:prstGeom prst="rect">
            <a:avLst/>
          </a:prstGeom>
        </p:spPr>
      </p:pic>
    </p:spTree>
    <p:extLst>
      <p:ext uri="{BB962C8B-B14F-4D97-AF65-F5344CB8AC3E}">
        <p14:creationId xmlns:p14="http://schemas.microsoft.com/office/powerpoint/2010/main" val="3594966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2BA76-F9DF-D22A-72FD-312DEAF1E2A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499DA14-B92E-CCAD-324B-4D748FE1E274}"/>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246E29F9-B612-275C-B8B2-A668F2C69333}"/>
              </a:ext>
            </a:extLst>
          </p:cNvPr>
          <p:cNvSpPr>
            <a:spLocks noGrp="1"/>
          </p:cNvSpPr>
          <p:nvPr>
            <p:ph type="title"/>
          </p:nvPr>
        </p:nvSpPr>
        <p:spPr>
          <a:xfrm>
            <a:off x="429214" y="258715"/>
            <a:ext cx="10515129" cy="527844"/>
          </a:xfrm>
        </p:spPr>
        <p:txBody>
          <a:bodyPr/>
          <a:lstStyle/>
          <a:p>
            <a:r>
              <a:rPr lang="en-US" dirty="0"/>
              <a:t>Supplier Ranking – Sample Data</a:t>
            </a:r>
          </a:p>
        </p:txBody>
      </p:sp>
      <p:pic>
        <p:nvPicPr>
          <p:cNvPr id="3" name="Picture 2" descr="Supplier sample data.">
            <a:extLst>
              <a:ext uri="{FF2B5EF4-FFF2-40B4-BE49-F238E27FC236}">
                <a16:creationId xmlns:a16="http://schemas.microsoft.com/office/drawing/2014/main" id="{7B47F569-A42B-D86C-FF67-00071F3B043D}"/>
              </a:ext>
            </a:extLst>
          </p:cNvPr>
          <p:cNvPicPr>
            <a:picLocks noChangeAspect="1"/>
          </p:cNvPicPr>
          <p:nvPr/>
        </p:nvPicPr>
        <p:blipFill>
          <a:blip r:embed="rId3">
            <a:extLst>
              <a:ext uri="{28A0092B-C50C-407E-A947-70E740481C1C}">
                <a14:useLocalDpi xmlns:a14="http://schemas.microsoft.com/office/drawing/2010/main" val="0"/>
              </a:ext>
            </a:extLst>
          </a:blip>
          <a:srcRect t="7941"/>
          <a:stretch/>
        </p:blipFill>
        <p:spPr>
          <a:xfrm>
            <a:off x="1130433" y="995516"/>
            <a:ext cx="9931133" cy="5456902"/>
          </a:xfrm>
          <a:prstGeom prst="rect">
            <a:avLst/>
          </a:prstGeom>
        </p:spPr>
      </p:pic>
    </p:spTree>
    <p:extLst>
      <p:ext uri="{BB962C8B-B14F-4D97-AF65-F5344CB8AC3E}">
        <p14:creationId xmlns:p14="http://schemas.microsoft.com/office/powerpoint/2010/main" val="303957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F59BB-7CB8-4D14-0A18-16C2C7B9444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D64AFCF-CAD7-EB05-3019-74904DC7B5B6}"/>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0E3511C7-0E67-8B98-27F5-973F4B9BC2AE}"/>
              </a:ext>
            </a:extLst>
          </p:cNvPr>
          <p:cNvSpPr>
            <a:spLocks noGrp="1"/>
          </p:cNvSpPr>
          <p:nvPr>
            <p:ph type="title"/>
          </p:nvPr>
        </p:nvSpPr>
        <p:spPr>
          <a:xfrm>
            <a:off x="429214" y="258715"/>
            <a:ext cx="10515129" cy="527844"/>
          </a:xfrm>
        </p:spPr>
        <p:txBody>
          <a:bodyPr/>
          <a:lstStyle/>
          <a:p>
            <a:r>
              <a:rPr lang="en-US" dirty="0"/>
              <a:t>Supplier Ranking – Sample Prompts</a:t>
            </a:r>
          </a:p>
        </p:txBody>
      </p:sp>
      <p:pic>
        <p:nvPicPr>
          <p:cNvPr id="3" name="Picture 2" descr="The prompts here show how to use Copilot in Excel with Python to rank suppliers based on metrics calculated from the data. ">
            <a:extLst>
              <a:ext uri="{FF2B5EF4-FFF2-40B4-BE49-F238E27FC236}">
                <a16:creationId xmlns:a16="http://schemas.microsoft.com/office/drawing/2014/main" id="{AE07A583-0B11-A7EE-3BA6-5AEC7A267E28}"/>
              </a:ext>
            </a:extLst>
          </p:cNvPr>
          <p:cNvPicPr>
            <a:picLocks noChangeAspect="1"/>
          </p:cNvPicPr>
          <p:nvPr/>
        </p:nvPicPr>
        <p:blipFill>
          <a:blip r:embed="rId3"/>
          <a:stretch>
            <a:fillRect/>
          </a:stretch>
        </p:blipFill>
        <p:spPr>
          <a:xfrm>
            <a:off x="1246574" y="1540933"/>
            <a:ext cx="2419460" cy="4758268"/>
          </a:xfrm>
          <a:prstGeom prst="rect">
            <a:avLst/>
          </a:prstGeom>
        </p:spPr>
      </p:pic>
      <p:pic>
        <p:nvPicPr>
          <p:cNvPr id="4" name="Picture 3">
            <a:extLst>
              <a:ext uri="{FF2B5EF4-FFF2-40B4-BE49-F238E27FC236}">
                <a16:creationId xmlns:a16="http://schemas.microsoft.com/office/drawing/2014/main" id="{3571EDC8-B502-5B10-41C0-FCC3500CBEC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20578" y="1540933"/>
            <a:ext cx="2359896" cy="4758268"/>
          </a:xfrm>
          <a:prstGeom prst="rect">
            <a:avLst/>
          </a:prstGeom>
        </p:spPr>
      </p:pic>
      <p:pic>
        <p:nvPicPr>
          <p:cNvPr id="5" name="Picture 4">
            <a:extLst>
              <a:ext uri="{FF2B5EF4-FFF2-40B4-BE49-F238E27FC236}">
                <a16:creationId xmlns:a16="http://schemas.microsoft.com/office/drawing/2014/main" id="{3D57575F-C9F3-8ADE-83E9-35FCDF3B2DA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53229" y="1540933"/>
            <a:ext cx="2421794" cy="4758268"/>
          </a:xfrm>
          <a:prstGeom prst="rect">
            <a:avLst/>
          </a:prstGeom>
        </p:spPr>
      </p:pic>
      <p:pic>
        <p:nvPicPr>
          <p:cNvPr id="6" name="Picture 5">
            <a:extLst>
              <a:ext uri="{FF2B5EF4-FFF2-40B4-BE49-F238E27FC236}">
                <a16:creationId xmlns:a16="http://schemas.microsoft.com/office/drawing/2014/main" id="{5EFB8E8E-F8FE-64FD-9CD5-C5D82C4EE8D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005284" y="1540933"/>
            <a:ext cx="2391756" cy="4758268"/>
          </a:xfrm>
          <a:prstGeom prst="rect">
            <a:avLst/>
          </a:prstGeom>
        </p:spPr>
      </p:pic>
      <p:pic>
        <p:nvPicPr>
          <p:cNvPr id="8" name="Picture 7">
            <a:extLst>
              <a:ext uri="{FF2B5EF4-FFF2-40B4-BE49-F238E27FC236}">
                <a16:creationId xmlns:a16="http://schemas.microsoft.com/office/drawing/2014/main" id="{D084DFF8-213E-CB30-CE26-BC7A084619D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226957" y="1540933"/>
            <a:ext cx="2372634" cy="4758268"/>
          </a:xfrm>
          <a:prstGeom prst="rect">
            <a:avLst/>
          </a:prstGeom>
        </p:spPr>
      </p:pic>
      <p:pic>
        <p:nvPicPr>
          <p:cNvPr id="9" name="Picture 8">
            <a:extLst>
              <a:ext uri="{FF2B5EF4-FFF2-40B4-BE49-F238E27FC236}">
                <a16:creationId xmlns:a16="http://schemas.microsoft.com/office/drawing/2014/main" id="{B309BB1A-6DC9-8B8D-C51D-F46FA517DBC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230398" y="1540933"/>
            <a:ext cx="2382346" cy="4758268"/>
          </a:xfrm>
          <a:prstGeom prst="rect">
            <a:avLst/>
          </a:prstGeom>
        </p:spPr>
      </p:pic>
      <p:pic>
        <p:nvPicPr>
          <p:cNvPr id="10" name="Picture 9">
            <a:extLst>
              <a:ext uri="{FF2B5EF4-FFF2-40B4-BE49-F238E27FC236}">
                <a16:creationId xmlns:a16="http://schemas.microsoft.com/office/drawing/2014/main" id="{B88E59C0-ED45-9BE1-ECB9-1FA2D85DE54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361118" y="1540933"/>
            <a:ext cx="2382372" cy="4758268"/>
          </a:xfrm>
          <a:prstGeom prst="rect">
            <a:avLst/>
          </a:prstGeom>
        </p:spPr>
      </p:pic>
      <p:pic>
        <p:nvPicPr>
          <p:cNvPr id="11" name="Picture 10">
            <a:extLst>
              <a:ext uri="{FF2B5EF4-FFF2-40B4-BE49-F238E27FC236}">
                <a16:creationId xmlns:a16="http://schemas.microsoft.com/office/drawing/2014/main" id="{0342652C-F102-57A1-2EDA-C23067D57B1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446468" y="1540933"/>
            <a:ext cx="2361320" cy="4758268"/>
          </a:xfrm>
          <a:prstGeom prst="rect">
            <a:avLst/>
          </a:prstGeom>
        </p:spPr>
      </p:pic>
    </p:spTree>
    <p:extLst>
      <p:ext uri="{BB962C8B-B14F-4D97-AF65-F5344CB8AC3E}">
        <p14:creationId xmlns:p14="http://schemas.microsoft.com/office/powerpoint/2010/main" val="2011323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F1643-0D7C-96E4-1B86-CF4E50106F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5BDB1D8-BD82-E841-6BA5-B22217657B42}"/>
              </a:ext>
            </a:extLst>
          </p:cNvPr>
          <p:cNvSpPr>
            <a:spLocks noGrp="1"/>
          </p:cNvSpPr>
          <p:nvPr>
            <p:ph type="title"/>
          </p:nvPr>
        </p:nvSpPr>
        <p:spPr>
          <a:xfrm>
            <a:off x="262757" y="333934"/>
            <a:ext cx="11011601" cy="553998"/>
          </a:xfrm>
        </p:spPr>
        <p:txBody>
          <a:bodyPr/>
          <a:lstStyle/>
          <a:p>
            <a:r>
              <a:rPr lang="en-US" dirty="0"/>
              <a:t>Analyze and visualize your data</a:t>
            </a:r>
          </a:p>
        </p:txBody>
      </p:sp>
      <p:pic>
        <p:nvPicPr>
          <p:cNvPr id="8" name="Picture 7" descr="Copilot chat window showing an Excel user prompt of &quot;Summarize the reviews - what are the top 3 opportunities for improvement?&quot;. Copilot responds with a summary of the top 3 opportunities, titled in bold and approximately two sentences per opportunity describing further detail of each.">
            <a:extLst>
              <a:ext uri="{FF2B5EF4-FFF2-40B4-BE49-F238E27FC236}">
                <a16:creationId xmlns:a16="http://schemas.microsoft.com/office/drawing/2014/main" id="{B84E953B-F654-08D6-8F0B-FB898B73BAED}"/>
              </a:ext>
            </a:extLst>
          </p:cNvPr>
          <p:cNvPicPr>
            <a:picLocks noChangeAspect="1"/>
          </p:cNvPicPr>
          <p:nvPr/>
        </p:nvPicPr>
        <p:blipFill>
          <a:blip r:embed="rId3"/>
          <a:stretch>
            <a:fillRect/>
          </a:stretch>
        </p:blipFill>
        <p:spPr>
          <a:xfrm>
            <a:off x="262757" y="1020184"/>
            <a:ext cx="3446664" cy="5305859"/>
          </a:xfrm>
          <a:prstGeom prst="rect">
            <a:avLst/>
          </a:prstGeom>
        </p:spPr>
      </p:pic>
      <p:pic>
        <p:nvPicPr>
          <p:cNvPr id="9" name="Picture 8" descr="Copilot chat window showing an Excel user prompt of &quot;Create a chart showing revenue by quarter and year&quot;. Copilot follows with a response that it has analyzed data from between A2 and N14 and includes both a horizontal bar chart showing the analysis as well as an option to include the chart directly into the workbook as a new sheet. Also, Copilot displays a text based description of the analysis.">
            <a:extLst>
              <a:ext uri="{FF2B5EF4-FFF2-40B4-BE49-F238E27FC236}">
                <a16:creationId xmlns:a16="http://schemas.microsoft.com/office/drawing/2014/main" id="{87422F0C-4245-78C4-7D82-17487DB816FE}"/>
              </a:ext>
            </a:extLst>
          </p:cNvPr>
          <p:cNvPicPr>
            <a:picLocks noChangeAspect="1"/>
          </p:cNvPicPr>
          <p:nvPr/>
        </p:nvPicPr>
        <p:blipFill>
          <a:blip r:embed="rId4"/>
          <a:stretch>
            <a:fillRect/>
          </a:stretch>
        </p:blipFill>
        <p:spPr>
          <a:xfrm>
            <a:off x="4079106" y="1022523"/>
            <a:ext cx="3432577" cy="5303520"/>
          </a:xfrm>
          <a:prstGeom prst="rect">
            <a:avLst/>
          </a:prstGeom>
        </p:spPr>
      </p:pic>
      <p:pic>
        <p:nvPicPr>
          <p:cNvPr id="10" name="Picture 9" descr="Copilot chat window showing an Excel user prompt of &quot;Add coloring to show each campaign type in a different color&quot;.  In response, Copilot identifies cells A1 to K13 in scope and displays the three different conditional formatting rules for the Excel user to review.  Finally, the user is given an option to apply the changes proposed by Copilot directly into the Excel worksheet.">
            <a:extLst>
              <a:ext uri="{FF2B5EF4-FFF2-40B4-BE49-F238E27FC236}">
                <a16:creationId xmlns:a16="http://schemas.microsoft.com/office/drawing/2014/main" id="{A26D58BA-E1A6-FBEE-A000-CDAD68C5CD13}"/>
              </a:ext>
            </a:extLst>
          </p:cNvPr>
          <p:cNvPicPr>
            <a:picLocks noChangeAspect="1"/>
          </p:cNvPicPr>
          <p:nvPr/>
        </p:nvPicPr>
        <p:blipFill>
          <a:blip r:embed="rId5"/>
          <a:stretch>
            <a:fillRect/>
          </a:stretch>
        </p:blipFill>
        <p:spPr>
          <a:xfrm>
            <a:off x="7881369" y="1022523"/>
            <a:ext cx="3932847" cy="5303520"/>
          </a:xfrm>
          <a:prstGeom prst="rect">
            <a:avLst/>
          </a:prstGeom>
        </p:spPr>
      </p:pic>
    </p:spTree>
    <p:extLst>
      <p:ext uri="{BB962C8B-B14F-4D97-AF65-F5344CB8AC3E}">
        <p14:creationId xmlns:p14="http://schemas.microsoft.com/office/powerpoint/2010/main" val="123477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89F9F-3D93-0957-AF1D-D65757D8B5B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9E5B382-1B51-16DB-B440-09033205DB73}"/>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E3026A91-10FB-5B71-F853-1D02F0E2C2C7}"/>
              </a:ext>
            </a:extLst>
          </p:cNvPr>
          <p:cNvSpPr>
            <a:spLocks noGrp="1"/>
          </p:cNvSpPr>
          <p:nvPr>
            <p:ph type="title"/>
          </p:nvPr>
        </p:nvSpPr>
        <p:spPr>
          <a:xfrm>
            <a:off x="429214" y="258715"/>
            <a:ext cx="10515129" cy="527844"/>
          </a:xfrm>
        </p:spPr>
        <p:txBody>
          <a:bodyPr/>
          <a:lstStyle/>
          <a:p>
            <a:r>
              <a:rPr lang="en-US" dirty="0"/>
              <a:t>Supplier Ranking – Sample Analysis Sheet</a:t>
            </a:r>
          </a:p>
        </p:txBody>
      </p:sp>
      <p:pic>
        <p:nvPicPr>
          <p:cNvPr id="3" name="Picture 2" descr="Worksheet after last prompt with plot of supplier performance with tiers. ">
            <a:extLst>
              <a:ext uri="{FF2B5EF4-FFF2-40B4-BE49-F238E27FC236}">
                <a16:creationId xmlns:a16="http://schemas.microsoft.com/office/drawing/2014/main" id="{FCFCD647-C496-C76E-8291-24DCC8760411}"/>
              </a:ext>
            </a:extLst>
          </p:cNvPr>
          <p:cNvPicPr>
            <a:picLocks noChangeAspect="1"/>
          </p:cNvPicPr>
          <p:nvPr/>
        </p:nvPicPr>
        <p:blipFill>
          <a:blip r:embed="rId3">
            <a:extLst>
              <a:ext uri="{28A0092B-C50C-407E-A947-70E740481C1C}">
                <a14:useLocalDpi xmlns:a14="http://schemas.microsoft.com/office/drawing/2010/main" val="0"/>
              </a:ext>
            </a:extLst>
          </a:blip>
          <a:srcRect t="7817"/>
          <a:stretch/>
        </p:blipFill>
        <p:spPr>
          <a:xfrm>
            <a:off x="1130433" y="1061884"/>
            <a:ext cx="9931134" cy="5464276"/>
          </a:xfrm>
          <a:prstGeom prst="rect">
            <a:avLst/>
          </a:prstGeom>
        </p:spPr>
      </p:pic>
    </p:spTree>
    <p:extLst>
      <p:ext uri="{BB962C8B-B14F-4D97-AF65-F5344CB8AC3E}">
        <p14:creationId xmlns:p14="http://schemas.microsoft.com/office/powerpoint/2010/main" val="2169881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EEF4A-CCB7-5815-E559-F63F51045D7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BD4E260-F00E-D8EB-3C49-65E7D7D3D5FE}"/>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7FA1680B-B93E-78D2-1BA3-A558B73349BC}"/>
              </a:ext>
            </a:extLst>
          </p:cNvPr>
          <p:cNvSpPr>
            <a:spLocks noGrp="1"/>
          </p:cNvSpPr>
          <p:nvPr>
            <p:ph type="title"/>
          </p:nvPr>
        </p:nvSpPr>
        <p:spPr>
          <a:xfrm>
            <a:off x="429214" y="258715"/>
            <a:ext cx="10515129" cy="527844"/>
          </a:xfrm>
        </p:spPr>
        <p:txBody>
          <a:bodyPr/>
          <a:lstStyle/>
          <a:p>
            <a:r>
              <a:rPr lang="en-US" dirty="0"/>
              <a:t>Forecasting – Sample Data</a:t>
            </a:r>
          </a:p>
        </p:txBody>
      </p:sp>
      <p:pic>
        <p:nvPicPr>
          <p:cNvPr id="3" name="Picture 2" descr="EV charger sample data.">
            <a:extLst>
              <a:ext uri="{FF2B5EF4-FFF2-40B4-BE49-F238E27FC236}">
                <a16:creationId xmlns:a16="http://schemas.microsoft.com/office/drawing/2014/main" id="{1D5F6D90-9050-F1D3-3FE6-51FFAB4DB22D}"/>
              </a:ext>
            </a:extLst>
          </p:cNvPr>
          <p:cNvPicPr>
            <a:picLocks noChangeAspect="1"/>
          </p:cNvPicPr>
          <p:nvPr/>
        </p:nvPicPr>
        <p:blipFill>
          <a:blip r:embed="rId3">
            <a:extLst>
              <a:ext uri="{28A0092B-C50C-407E-A947-70E740481C1C}">
                <a14:useLocalDpi xmlns:a14="http://schemas.microsoft.com/office/drawing/2010/main" val="0"/>
              </a:ext>
            </a:extLst>
          </a:blip>
          <a:srcRect t="7443"/>
          <a:stretch/>
        </p:blipFill>
        <p:spPr>
          <a:xfrm>
            <a:off x="1130434" y="1025013"/>
            <a:ext cx="9931131" cy="5486399"/>
          </a:xfrm>
          <a:prstGeom prst="rect">
            <a:avLst/>
          </a:prstGeom>
        </p:spPr>
      </p:pic>
    </p:spTree>
    <p:extLst>
      <p:ext uri="{BB962C8B-B14F-4D97-AF65-F5344CB8AC3E}">
        <p14:creationId xmlns:p14="http://schemas.microsoft.com/office/powerpoint/2010/main" val="1611510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417E9-FA1D-5EFB-4158-030E6ED6562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63C7B05-8F23-FB66-6B31-7A6F03BCE861}"/>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3FA175ED-5027-B886-319F-61B7541E33F5}"/>
              </a:ext>
            </a:extLst>
          </p:cNvPr>
          <p:cNvSpPr>
            <a:spLocks noGrp="1"/>
          </p:cNvSpPr>
          <p:nvPr>
            <p:ph type="title"/>
          </p:nvPr>
        </p:nvSpPr>
        <p:spPr>
          <a:xfrm>
            <a:off x="429214" y="258715"/>
            <a:ext cx="10515129" cy="527844"/>
          </a:xfrm>
        </p:spPr>
        <p:txBody>
          <a:bodyPr/>
          <a:lstStyle/>
          <a:p>
            <a:r>
              <a:rPr lang="en-US" dirty="0"/>
              <a:t>Forecasting – Sample Prompts</a:t>
            </a:r>
          </a:p>
        </p:txBody>
      </p:sp>
      <p:pic>
        <p:nvPicPr>
          <p:cNvPr id="3" name="Picture 2" descr="The prompts here show how to use Copilot in Excel with Python to forecasting data with confidence intervals based on historical trends. &#10;">
            <a:extLst>
              <a:ext uri="{FF2B5EF4-FFF2-40B4-BE49-F238E27FC236}">
                <a16:creationId xmlns:a16="http://schemas.microsoft.com/office/drawing/2014/main" id="{4C5ED8D4-827A-36AB-BBEB-4315F110C499}"/>
              </a:ext>
            </a:extLst>
          </p:cNvPr>
          <p:cNvPicPr>
            <a:picLocks noChangeAspect="1"/>
          </p:cNvPicPr>
          <p:nvPr/>
        </p:nvPicPr>
        <p:blipFill>
          <a:blip r:embed="rId3"/>
          <a:stretch>
            <a:fillRect/>
          </a:stretch>
        </p:blipFill>
        <p:spPr>
          <a:xfrm>
            <a:off x="696516" y="1028219"/>
            <a:ext cx="2987056" cy="5571066"/>
          </a:xfrm>
          <a:prstGeom prst="rect">
            <a:avLst/>
          </a:prstGeom>
        </p:spPr>
      </p:pic>
      <p:pic>
        <p:nvPicPr>
          <p:cNvPr id="4" name="Picture 3">
            <a:extLst>
              <a:ext uri="{FF2B5EF4-FFF2-40B4-BE49-F238E27FC236}">
                <a16:creationId xmlns:a16="http://schemas.microsoft.com/office/drawing/2014/main" id="{4BDC20EB-1182-7BF8-4287-A7ED6DF1C19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18932" y="1028219"/>
            <a:ext cx="2923980" cy="5571066"/>
          </a:xfrm>
          <a:prstGeom prst="rect">
            <a:avLst/>
          </a:prstGeom>
        </p:spPr>
      </p:pic>
      <p:pic>
        <p:nvPicPr>
          <p:cNvPr id="5" name="Picture 4">
            <a:extLst>
              <a:ext uri="{FF2B5EF4-FFF2-40B4-BE49-F238E27FC236}">
                <a16:creationId xmlns:a16="http://schemas.microsoft.com/office/drawing/2014/main" id="{E4E272C7-61BE-851B-0361-4F5145C8C94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88233" y="1028219"/>
            <a:ext cx="2923980" cy="5571066"/>
          </a:xfrm>
          <a:prstGeom prst="rect">
            <a:avLst/>
          </a:prstGeom>
        </p:spPr>
      </p:pic>
      <p:pic>
        <p:nvPicPr>
          <p:cNvPr id="6" name="Picture 5">
            <a:extLst>
              <a:ext uri="{FF2B5EF4-FFF2-40B4-BE49-F238E27FC236}">
                <a16:creationId xmlns:a16="http://schemas.microsoft.com/office/drawing/2014/main" id="{7706C73F-4A46-8F4E-CE29-C748D728FAB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683572" y="1028219"/>
            <a:ext cx="2942150" cy="5571066"/>
          </a:xfrm>
          <a:prstGeom prst="rect">
            <a:avLst/>
          </a:prstGeom>
        </p:spPr>
      </p:pic>
      <p:pic>
        <p:nvPicPr>
          <p:cNvPr id="8" name="Picture 7">
            <a:extLst>
              <a:ext uri="{FF2B5EF4-FFF2-40B4-BE49-F238E27FC236}">
                <a16:creationId xmlns:a16="http://schemas.microsoft.com/office/drawing/2014/main" id="{7A8CB598-3145-67F9-90BA-126B017AF27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902113" y="1028219"/>
            <a:ext cx="3151390" cy="5571066"/>
          </a:xfrm>
          <a:prstGeom prst="rect">
            <a:avLst/>
          </a:prstGeom>
        </p:spPr>
      </p:pic>
      <p:pic>
        <p:nvPicPr>
          <p:cNvPr id="9" name="Picture 8">
            <a:extLst>
              <a:ext uri="{FF2B5EF4-FFF2-40B4-BE49-F238E27FC236}">
                <a16:creationId xmlns:a16="http://schemas.microsoft.com/office/drawing/2014/main" id="{332907E4-2B00-9FDD-1B51-095E064D6D9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065339" y="1028219"/>
            <a:ext cx="2983824" cy="5571066"/>
          </a:xfrm>
          <a:prstGeom prst="rect">
            <a:avLst/>
          </a:prstGeom>
        </p:spPr>
      </p:pic>
      <p:pic>
        <p:nvPicPr>
          <p:cNvPr id="10" name="Picture 9">
            <a:extLst>
              <a:ext uri="{FF2B5EF4-FFF2-40B4-BE49-F238E27FC236}">
                <a16:creationId xmlns:a16="http://schemas.microsoft.com/office/drawing/2014/main" id="{B07275A1-146D-1F21-D448-6DFF9FADE940}"/>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113132" y="1028219"/>
            <a:ext cx="2942232" cy="5571066"/>
          </a:xfrm>
          <a:prstGeom prst="rect">
            <a:avLst/>
          </a:prstGeom>
        </p:spPr>
      </p:pic>
      <p:pic>
        <p:nvPicPr>
          <p:cNvPr id="11" name="Picture 10">
            <a:extLst>
              <a:ext uri="{FF2B5EF4-FFF2-40B4-BE49-F238E27FC236}">
                <a16:creationId xmlns:a16="http://schemas.microsoft.com/office/drawing/2014/main" id="{F50667BD-94BD-23E1-8F25-E44B5D3D9E69}"/>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412704" y="1028219"/>
            <a:ext cx="3028019" cy="5566546"/>
          </a:xfrm>
          <a:prstGeom prst="rect">
            <a:avLst/>
          </a:prstGeom>
        </p:spPr>
      </p:pic>
    </p:spTree>
    <p:extLst>
      <p:ext uri="{BB962C8B-B14F-4D97-AF65-F5344CB8AC3E}">
        <p14:creationId xmlns:p14="http://schemas.microsoft.com/office/powerpoint/2010/main" val="2008349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423B4-51AA-7B76-730A-11F6D8E41F5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4716615-B2AF-A900-986F-E540D5916610}"/>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E637A474-2B46-12C3-360D-7D2349D83093}"/>
              </a:ext>
            </a:extLst>
          </p:cNvPr>
          <p:cNvSpPr>
            <a:spLocks noGrp="1"/>
          </p:cNvSpPr>
          <p:nvPr>
            <p:ph type="title"/>
          </p:nvPr>
        </p:nvSpPr>
        <p:spPr>
          <a:xfrm>
            <a:off x="429214" y="258715"/>
            <a:ext cx="10515129" cy="527844"/>
          </a:xfrm>
        </p:spPr>
        <p:txBody>
          <a:bodyPr/>
          <a:lstStyle/>
          <a:p>
            <a:r>
              <a:rPr lang="en-US" dirty="0"/>
              <a:t>Forecasting – Sample Analysis Sheet</a:t>
            </a:r>
          </a:p>
        </p:txBody>
      </p:sp>
      <p:pic>
        <p:nvPicPr>
          <p:cNvPr id="3" name="Picture 2" descr="Worksheet after last prompt with plot of forecasting with confidence intervals of EV dataset. ">
            <a:extLst>
              <a:ext uri="{FF2B5EF4-FFF2-40B4-BE49-F238E27FC236}">
                <a16:creationId xmlns:a16="http://schemas.microsoft.com/office/drawing/2014/main" id="{0F51810F-DBCA-314C-C0C2-528BCFE643A9}"/>
              </a:ext>
            </a:extLst>
          </p:cNvPr>
          <p:cNvPicPr>
            <a:picLocks noChangeAspect="1"/>
          </p:cNvPicPr>
          <p:nvPr/>
        </p:nvPicPr>
        <p:blipFill>
          <a:blip r:embed="rId3">
            <a:extLst>
              <a:ext uri="{28A0092B-C50C-407E-A947-70E740481C1C}">
                <a14:useLocalDpi xmlns:a14="http://schemas.microsoft.com/office/drawing/2010/main" val="0"/>
              </a:ext>
            </a:extLst>
          </a:blip>
          <a:srcRect t="7444"/>
          <a:stretch/>
        </p:blipFill>
        <p:spPr>
          <a:xfrm>
            <a:off x="1130435" y="1112888"/>
            <a:ext cx="9931129" cy="5486397"/>
          </a:xfrm>
          <a:prstGeom prst="rect">
            <a:avLst/>
          </a:prstGeom>
        </p:spPr>
      </p:pic>
    </p:spTree>
    <p:extLst>
      <p:ext uri="{BB962C8B-B14F-4D97-AF65-F5344CB8AC3E}">
        <p14:creationId xmlns:p14="http://schemas.microsoft.com/office/powerpoint/2010/main" val="3109896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774A2-84B8-2BA0-F27D-1FB4997251C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BFBF0CC-DEAF-F8B4-0923-1D7B95582D7B}"/>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B6F2EF74-CA10-60CD-0804-3CA965DE4EEB}"/>
              </a:ext>
            </a:extLst>
          </p:cNvPr>
          <p:cNvSpPr>
            <a:spLocks noGrp="1"/>
          </p:cNvSpPr>
          <p:nvPr>
            <p:ph type="title"/>
          </p:nvPr>
        </p:nvSpPr>
        <p:spPr>
          <a:xfrm>
            <a:off x="429214" y="258715"/>
            <a:ext cx="10515129" cy="527844"/>
          </a:xfrm>
        </p:spPr>
        <p:txBody>
          <a:bodyPr/>
          <a:lstStyle/>
          <a:p>
            <a:r>
              <a:rPr lang="en-US" dirty="0"/>
              <a:t>Visualizations – Sample Data</a:t>
            </a:r>
          </a:p>
        </p:txBody>
      </p:sp>
      <p:pic>
        <p:nvPicPr>
          <p:cNvPr id="3" name="Picture 2" descr="Basketball shots sample data.">
            <a:extLst>
              <a:ext uri="{FF2B5EF4-FFF2-40B4-BE49-F238E27FC236}">
                <a16:creationId xmlns:a16="http://schemas.microsoft.com/office/drawing/2014/main" id="{F5B37B6D-6020-D027-1C34-0EFBA11082BE}"/>
              </a:ext>
            </a:extLst>
          </p:cNvPr>
          <p:cNvPicPr>
            <a:picLocks noChangeAspect="1"/>
          </p:cNvPicPr>
          <p:nvPr/>
        </p:nvPicPr>
        <p:blipFill>
          <a:blip r:embed="rId3">
            <a:extLst>
              <a:ext uri="{28A0092B-C50C-407E-A947-70E740481C1C}">
                <a14:useLocalDpi xmlns:a14="http://schemas.microsoft.com/office/drawing/2010/main" val="0"/>
              </a:ext>
            </a:extLst>
          </a:blip>
          <a:srcRect t="7817"/>
          <a:stretch/>
        </p:blipFill>
        <p:spPr>
          <a:xfrm>
            <a:off x="1130433" y="1025013"/>
            <a:ext cx="9931133" cy="5464275"/>
          </a:xfrm>
          <a:prstGeom prst="rect">
            <a:avLst/>
          </a:prstGeom>
        </p:spPr>
      </p:pic>
    </p:spTree>
    <p:extLst>
      <p:ext uri="{BB962C8B-B14F-4D97-AF65-F5344CB8AC3E}">
        <p14:creationId xmlns:p14="http://schemas.microsoft.com/office/powerpoint/2010/main" val="304719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F3C76-889B-C907-9AF4-66AB26BA2DF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8066207-1C13-3D7B-51F1-3612272CC017}"/>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81FAB998-2428-41DA-FB3E-E44CDAD85656}"/>
              </a:ext>
            </a:extLst>
          </p:cNvPr>
          <p:cNvSpPr>
            <a:spLocks noGrp="1"/>
          </p:cNvSpPr>
          <p:nvPr>
            <p:ph type="title"/>
          </p:nvPr>
        </p:nvSpPr>
        <p:spPr>
          <a:xfrm>
            <a:off x="429214" y="258715"/>
            <a:ext cx="10515129" cy="527844"/>
          </a:xfrm>
        </p:spPr>
        <p:txBody>
          <a:bodyPr/>
          <a:lstStyle/>
          <a:p>
            <a:r>
              <a:rPr lang="en-US" dirty="0"/>
              <a:t>Visualizations – Sample Prompts</a:t>
            </a:r>
          </a:p>
        </p:txBody>
      </p:sp>
      <p:pic>
        <p:nvPicPr>
          <p:cNvPr id="3" name="Picture 2" descr="The prompts here show how to use Copilot in Excel with Python to create advanced visualizations. &#10;">
            <a:extLst>
              <a:ext uri="{FF2B5EF4-FFF2-40B4-BE49-F238E27FC236}">
                <a16:creationId xmlns:a16="http://schemas.microsoft.com/office/drawing/2014/main" id="{521BFD4D-16FB-3DD7-D626-2AF9DA7BF46F}"/>
              </a:ext>
            </a:extLst>
          </p:cNvPr>
          <p:cNvPicPr>
            <a:picLocks noChangeAspect="1"/>
          </p:cNvPicPr>
          <p:nvPr/>
        </p:nvPicPr>
        <p:blipFill>
          <a:blip r:embed="rId3"/>
          <a:stretch>
            <a:fillRect/>
          </a:stretch>
        </p:blipFill>
        <p:spPr>
          <a:xfrm>
            <a:off x="2267266" y="1478844"/>
            <a:ext cx="2972578" cy="5046133"/>
          </a:xfrm>
          <a:prstGeom prst="rect">
            <a:avLst/>
          </a:prstGeom>
        </p:spPr>
      </p:pic>
      <p:pic>
        <p:nvPicPr>
          <p:cNvPr id="4" name="Picture 3">
            <a:extLst>
              <a:ext uri="{FF2B5EF4-FFF2-40B4-BE49-F238E27FC236}">
                <a16:creationId xmlns:a16="http://schemas.microsoft.com/office/drawing/2014/main" id="{4584EAE5-BC1D-5AB5-B0CA-DBE03F560C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81335" y="2178754"/>
            <a:ext cx="3069208" cy="3894667"/>
          </a:xfrm>
          <a:prstGeom prst="rect">
            <a:avLst/>
          </a:prstGeom>
        </p:spPr>
      </p:pic>
      <p:pic>
        <p:nvPicPr>
          <p:cNvPr id="5" name="Picture 4">
            <a:extLst>
              <a:ext uri="{FF2B5EF4-FFF2-40B4-BE49-F238E27FC236}">
                <a16:creationId xmlns:a16="http://schemas.microsoft.com/office/drawing/2014/main" id="{ACA02284-47E5-125F-2B18-DD77E4027E0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087990" y="1806222"/>
            <a:ext cx="3067759" cy="4442176"/>
          </a:xfrm>
          <a:prstGeom prst="rect">
            <a:avLst/>
          </a:prstGeom>
        </p:spPr>
      </p:pic>
    </p:spTree>
    <p:extLst>
      <p:ext uri="{BB962C8B-B14F-4D97-AF65-F5344CB8AC3E}">
        <p14:creationId xmlns:p14="http://schemas.microsoft.com/office/powerpoint/2010/main" val="701325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02165-2E06-CE67-5008-FA9EF11B6DF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10558CE-3826-BBF8-27D7-2C30CF3EED49}"/>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9A27AD66-5826-1779-8FFE-578B8D847BF4}"/>
              </a:ext>
            </a:extLst>
          </p:cNvPr>
          <p:cNvSpPr>
            <a:spLocks noGrp="1"/>
          </p:cNvSpPr>
          <p:nvPr>
            <p:ph type="title"/>
          </p:nvPr>
        </p:nvSpPr>
        <p:spPr>
          <a:xfrm>
            <a:off x="429214" y="258715"/>
            <a:ext cx="10515129" cy="527844"/>
          </a:xfrm>
        </p:spPr>
        <p:txBody>
          <a:bodyPr/>
          <a:lstStyle/>
          <a:p>
            <a:r>
              <a:rPr lang="en-US" dirty="0"/>
              <a:t>Visualizations – Sample Analysis Sheet</a:t>
            </a:r>
          </a:p>
        </p:txBody>
      </p:sp>
      <p:pic>
        <p:nvPicPr>
          <p:cNvPr id="3" name="Picture 2" descr="Worksheet after last prompt with plot of shot data overlayed on a basketball court. ">
            <a:extLst>
              <a:ext uri="{FF2B5EF4-FFF2-40B4-BE49-F238E27FC236}">
                <a16:creationId xmlns:a16="http://schemas.microsoft.com/office/drawing/2014/main" id="{C4DF4AF1-A021-98C7-F177-4F5A4CD08D4B}"/>
              </a:ext>
            </a:extLst>
          </p:cNvPr>
          <p:cNvPicPr>
            <a:picLocks noChangeAspect="1"/>
          </p:cNvPicPr>
          <p:nvPr/>
        </p:nvPicPr>
        <p:blipFill>
          <a:blip r:embed="rId3">
            <a:extLst>
              <a:ext uri="{28A0092B-C50C-407E-A947-70E740481C1C}">
                <a14:useLocalDpi xmlns:a14="http://schemas.microsoft.com/office/drawing/2010/main" val="0"/>
              </a:ext>
            </a:extLst>
          </a:blip>
          <a:srcRect t="7568"/>
          <a:stretch/>
        </p:blipFill>
        <p:spPr>
          <a:xfrm>
            <a:off x="1130434" y="1039761"/>
            <a:ext cx="9931131" cy="5479024"/>
          </a:xfrm>
          <a:prstGeom prst="rect">
            <a:avLst/>
          </a:prstGeom>
        </p:spPr>
      </p:pic>
    </p:spTree>
    <p:extLst>
      <p:ext uri="{BB962C8B-B14F-4D97-AF65-F5344CB8AC3E}">
        <p14:creationId xmlns:p14="http://schemas.microsoft.com/office/powerpoint/2010/main" val="312877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19FEF-2F33-6F22-7688-690799036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F34D1-990E-35DA-609B-59F51A687298}"/>
              </a:ext>
            </a:extLst>
          </p:cNvPr>
          <p:cNvSpPr>
            <a:spLocks noGrp="1"/>
          </p:cNvSpPr>
          <p:nvPr>
            <p:ph type="title"/>
          </p:nvPr>
        </p:nvSpPr>
        <p:spPr>
          <a:xfrm>
            <a:off x="569912" y="2769057"/>
            <a:ext cx="4484974" cy="1231106"/>
          </a:xfrm>
        </p:spPr>
        <p:txBody>
          <a:bodyPr/>
          <a:lstStyle/>
          <a:p>
            <a:r>
              <a:rPr lang="en-US" dirty="0"/>
              <a:t>Ask questions about Excel</a:t>
            </a:r>
          </a:p>
        </p:txBody>
      </p:sp>
    </p:spTree>
    <p:extLst>
      <p:ext uri="{BB962C8B-B14F-4D97-AF65-F5344CB8AC3E}">
        <p14:creationId xmlns:p14="http://schemas.microsoft.com/office/powerpoint/2010/main" val="308866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E04CF-9041-DD7C-E5FC-73E1129F9FB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212B4F7-D464-5B03-A07E-0FAD3536BBCA}"/>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2">
            <a:extLst>
              <a:ext uri="{FF2B5EF4-FFF2-40B4-BE49-F238E27FC236}">
                <a16:creationId xmlns:a16="http://schemas.microsoft.com/office/drawing/2014/main" id="{0FBF0596-F637-5047-A2CC-CCBF6D4298F6}"/>
              </a:ext>
            </a:extLst>
          </p:cNvPr>
          <p:cNvSpPr>
            <a:spLocks noGrp="1"/>
          </p:cNvSpPr>
          <p:nvPr>
            <p:ph type="title"/>
          </p:nvPr>
        </p:nvSpPr>
        <p:spPr>
          <a:xfrm>
            <a:off x="429214" y="277421"/>
            <a:ext cx="10515129" cy="527844"/>
          </a:xfrm>
        </p:spPr>
        <p:txBody>
          <a:bodyPr/>
          <a:lstStyle/>
          <a:p>
            <a:r>
              <a:rPr lang="en-US" sz="3600" dirty="0">
                <a:latin typeface="Segoe UI Semibold" panose="020B0702040204020203" pitchFamily="34" charset="0"/>
                <a:cs typeface="Segoe UI Semibold" panose="020B0702040204020203" pitchFamily="34" charset="0"/>
              </a:rPr>
              <a:t>Ask questions about Excel</a:t>
            </a:r>
          </a:p>
        </p:txBody>
      </p:sp>
      <p:pic>
        <p:nvPicPr>
          <p:cNvPr id="3" name="Picture 2" descr="Copilot chat window showing an Excel user prompt of &quot;How can I write a formula in Excel that forecasts revenew over time?&quot;.  Copilot responds with both an explanation of using the FORECAST.ETS function as well as providing a two step approach of preparing data and then use of the function.  Finally, Copilot displays a proposed formula as well as what the Excel user should expect to be displayed.">
            <a:extLst>
              <a:ext uri="{FF2B5EF4-FFF2-40B4-BE49-F238E27FC236}">
                <a16:creationId xmlns:a16="http://schemas.microsoft.com/office/drawing/2014/main" id="{476537D5-03C2-0784-C547-BAB5E34D543E}"/>
              </a:ext>
            </a:extLst>
          </p:cNvPr>
          <p:cNvPicPr>
            <a:picLocks noChangeAspect="1"/>
          </p:cNvPicPr>
          <p:nvPr/>
        </p:nvPicPr>
        <p:blipFill>
          <a:blip r:embed="rId3"/>
          <a:stretch>
            <a:fillRect/>
          </a:stretch>
        </p:blipFill>
        <p:spPr>
          <a:xfrm>
            <a:off x="300480" y="1500752"/>
            <a:ext cx="3530799" cy="4707733"/>
          </a:xfrm>
          <a:prstGeom prst="rect">
            <a:avLst/>
          </a:prstGeom>
          <a:ln>
            <a:solidFill>
              <a:schemeClr val="bg1">
                <a:lumMod val="95000"/>
              </a:schemeClr>
            </a:solidFill>
          </a:ln>
        </p:spPr>
      </p:pic>
      <p:pic>
        <p:nvPicPr>
          <p:cNvPr id="4" name="Picture 3" descr="Copilot chat window showing an Excel user prompt of &quot;How can I calculate the standard deviation in excel?&quot;.  Copilot responds with two options of using the STDEV.P function or STDEV.S function.  Additionally, Copilot provides two specific formula examples and what the Excel user may expect after running the formula.">
            <a:extLst>
              <a:ext uri="{FF2B5EF4-FFF2-40B4-BE49-F238E27FC236}">
                <a16:creationId xmlns:a16="http://schemas.microsoft.com/office/drawing/2014/main" id="{21F7722C-EA14-AD2B-5AF8-C336FEE4A4C3}"/>
              </a:ext>
            </a:extLst>
          </p:cNvPr>
          <p:cNvPicPr>
            <a:picLocks noChangeAspect="1"/>
          </p:cNvPicPr>
          <p:nvPr/>
        </p:nvPicPr>
        <p:blipFill>
          <a:blip r:embed="rId4"/>
          <a:stretch>
            <a:fillRect/>
          </a:stretch>
        </p:blipFill>
        <p:spPr>
          <a:xfrm>
            <a:off x="4015051" y="1500753"/>
            <a:ext cx="3805747" cy="4707733"/>
          </a:xfrm>
          <a:prstGeom prst="rect">
            <a:avLst/>
          </a:prstGeom>
        </p:spPr>
      </p:pic>
      <p:pic>
        <p:nvPicPr>
          <p:cNvPr id="5" name="Picture 4" descr="Copilot chat window showing an Excel user prompt of &quot;What are some intermediate level keyboard shortcuts I can use in Excel?&quot;.  Copilot responds with ten different keyboard shortcuts such as Ctrl + T (Create a table from the selected data) as well as Alt + Enter (Start a new line within a cell).">
            <a:extLst>
              <a:ext uri="{FF2B5EF4-FFF2-40B4-BE49-F238E27FC236}">
                <a16:creationId xmlns:a16="http://schemas.microsoft.com/office/drawing/2014/main" id="{7EDF891F-81A8-C3C0-D04E-FD4EF83C9F00}"/>
              </a:ext>
            </a:extLst>
          </p:cNvPr>
          <p:cNvPicPr>
            <a:picLocks noChangeAspect="1"/>
          </p:cNvPicPr>
          <p:nvPr/>
        </p:nvPicPr>
        <p:blipFill>
          <a:blip r:embed="rId5"/>
          <a:stretch>
            <a:fillRect/>
          </a:stretch>
        </p:blipFill>
        <p:spPr>
          <a:xfrm>
            <a:off x="8004571" y="1500752"/>
            <a:ext cx="3886949" cy="4036447"/>
          </a:xfrm>
          <a:prstGeom prst="rect">
            <a:avLst/>
          </a:prstGeom>
        </p:spPr>
      </p:pic>
    </p:spTree>
    <p:extLst>
      <p:ext uri="{BB962C8B-B14F-4D97-AF65-F5344CB8AC3E}">
        <p14:creationId xmlns:p14="http://schemas.microsoft.com/office/powerpoint/2010/main" val="398423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010E7-AF01-DE11-51A3-FCAFC272837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4AA488E-A7E8-7587-0728-9DE3CDF0927B}"/>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 name="Title 2">
            <a:extLst>
              <a:ext uri="{FF2B5EF4-FFF2-40B4-BE49-F238E27FC236}">
                <a16:creationId xmlns:a16="http://schemas.microsoft.com/office/drawing/2014/main" id="{0218DB27-CCEA-0916-0997-2121BDDE9DF6}"/>
              </a:ext>
            </a:extLst>
          </p:cNvPr>
          <p:cNvSpPr>
            <a:spLocks noGrp="1"/>
          </p:cNvSpPr>
          <p:nvPr>
            <p:ph type="title"/>
          </p:nvPr>
        </p:nvSpPr>
        <p:spPr>
          <a:xfrm>
            <a:off x="429214" y="277421"/>
            <a:ext cx="10515129" cy="527844"/>
          </a:xfrm>
        </p:spPr>
        <p:txBody>
          <a:bodyPr/>
          <a:lstStyle/>
          <a:p>
            <a:r>
              <a:rPr lang="en-US" sz="3600" dirty="0">
                <a:latin typeface="Segoe UI Semibold" panose="020B0702040204020203" pitchFamily="34" charset="0"/>
                <a:cs typeface="Segoe UI Semibold" panose="020B0702040204020203" pitchFamily="34" charset="0"/>
              </a:rPr>
              <a:t>Ask questions about Excel (continued)</a:t>
            </a:r>
          </a:p>
        </p:txBody>
      </p:sp>
      <p:pic>
        <p:nvPicPr>
          <p:cNvPr id="9" name="Picture 8" descr="Copilot chat window showing an Excel user prompt of &quot;I'm trying to compare two datasets with some duplicates.  I want to extract data from Address list 2 which is not present in Address 1. The list sizes are not the same. How can I do that?&quot;.  Copilot responds with some options to use a function called FILTER with ISNA and MATCH to extract data given the limitations in the data set described in the prompt. Finally, Copilot provides an example formula and what to expect once the formula is run.">
            <a:extLst>
              <a:ext uri="{FF2B5EF4-FFF2-40B4-BE49-F238E27FC236}">
                <a16:creationId xmlns:a16="http://schemas.microsoft.com/office/drawing/2014/main" id="{589D64BF-6A0D-1D31-4BA2-C5B3343FE36C}"/>
              </a:ext>
            </a:extLst>
          </p:cNvPr>
          <p:cNvPicPr>
            <a:picLocks noChangeAspect="1"/>
          </p:cNvPicPr>
          <p:nvPr/>
        </p:nvPicPr>
        <p:blipFill>
          <a:blip r:embed="rId3"/>
          <a:stretch>
            <a:fillRect/>
          </a:stretch>
        </p:blipFill>
        <p:spPr>
          <a:xfrm>
            <a:off x="429214" y="1060929"/>
            <a:ext cx="3542702" cy="4641337"/>
          </a:xfrm>
          <a:prstGeom prst="rect">
            <a:avLst/>
          </a:prstGeom>
        </p:spPr>
      </p:pic>
      <p:pic>
        <p:nvPicPr>
          <p:cNvPr id="10" name="Picture 9" descr="Copilot chat window showing an Excel user prompt of &quot;How can I prevent other people from incorrectly entering an address in the wrong format in my sheet?&quot;. Copilot responds with a way to use the Data validation feature of Excel and shows a nine step process for the Excel user to consider. Finally, Copilot describes what to expect if the Excel user chooses to follow each of these nine steps.">
            <a:extLst>
              <a:ext uri="{FF2B5EF4-FFF2-40B4-BE49-F238E27FC236}">
                <a16:creationId xmlns:a16="http://schemas.microsoft.com/office/drawing/2014/main" id="{5E0DAD4C-98D9-FDE3-3941-E0D8BC905075}"/>
              </a:ext>
            </a:extLst>
          </p:cNvPr>
          <p:cNvPicPr>
            <a:picLocks noChangeAspect="1"/>
          </p:cNvPicPr>
          <p:nvPr/>
        </p:nvPicPr>
        <p:blipFill>
          <a:blip r:embed="rId4"/>
          <a:stretch>
            <a:fillRect/>
          </a:stretch>
        </p:blipFill>
        <p:spPr>
          <a:xfrm>
            <a:off x="4547350" y="1060929"/>
            <a:ext cx="3097299" cy="5684455"/>
          </a:xfrm>
          <a:prstGeom prst="rect">
            <a:avLst/>
          </a:prstGeom>
        </p:spPr>
      </p:pic>
      <p:pic>
        <p:nvPicPr>
          <p:cNvPr id="11" name="Picture 10" descr="Copilot chat window showing an Excel user prompt of &quot;What's the best Excel formula that most people don't know about?&quot;. Copilot responds with the function LET, which allows you to assign names to calculation results, making complex formulas easier to read and more efficient.  Copilot then provides an example formula as well as what to expect when using the example formula.">
            <a:extLst>
              <a:ext uri="{FF2B5EF4-FFF2-40B4-BE49-F238E27FC236}">
                <a16:creationId xmlns:a16="http://schemas.microsoft.com/office/drawing/2014/main" id="{A4DAB4EF-9BB3-893E-0A4A-2938498D3BDC}"/>
              </a:ext>
            </a:extLst>
          </p:cNvPr>
          <p:cNvPicPr>
            <a:picLocks noChangeAspect="1"/>
          </p:cNvPicPr>
          <p:nvPr/>
        </p:nvPicPr>
        <p:blipFill>
          <a:blip r:embed="rId5"/>
          <a:stretch>
            <a:fillRect/>
          </a:stretch>
        </p:blipFill>
        <p:spPr>
          <a:xfrm>
            <a:off x="8220083" y="1060929"/>
            <a:ext cx="3765342" cy="4546533"/>
          </a:xfrm>
          <a:prstGeom prst="rect">
            <a:avLst/>
          </a:prstGeom>
        </p:spPr>
      </p:pic>
    </p:spTree>
    <p:extLst>
      <p:ext uri="{BB962C8B-B14F-4D97-AF65-F5344CB8AC3E}">
        <p14:creationId xmlns:p14="http://schemas.microsoft.com/office/powerpoint/2010/main" val="1949828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3E0E-A8D2-CE03-1F3B-DB87EC3C99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B715C9-E9AE-AE68-B17B-8FF872ED6A57}"/>
              </a:ext>
            </a:extLst>
          </p:cNvPr>
          <p:cNvSpPr>
            <a:spLocks noGrp="1"/>
          </p:cNvSpPr>
          <p:nvPr>
            <p:ph type="title"/>
          </p:nvPr>
        </p:nvSpPr>
        <p:spPr>
          <a:xfrm>
            <a:off x="262757" y="333934"/>
            <a:ext cx="11011601" cy="553998"/>
          </a:xfrm>
        </p:spPr>
        <p:txBody>
          <a:bodyPr/>
          <a:lstStyle/>
          <a:p>
            <a:r>
              <a:rPr lang="en-US" dirty="0"/>
              <a:t>Getting started</a:t>
            </a:r>
          </a:p>
        </p:txBody>
      </p:sp>
      <p:sp>
        <p:nvSpPr>
          <p:cNvPr id="2" name="Title 5">
            <a:extLst>
              <a:ext uri="{FF2B5EF4-FFF2-40B4-BE49-F238E27FC236}">
                <a16:creationId xmlns:a16="http://schemas.microsoft.com/office/drawing/2014/main" id="{940D25D4-F75A-1A7B-1381-396BA8796B1B}"/>
              </a:ext>
            </a:extLst>
          </p:cNvPr>
          <p:cNvSpPr txBox="1">
            <a:spLocks/>
          </p:cNvSpPr>
          <p:nvPr/>
        </p:nvSpPr>
        <p:spPr>
          <a:xfrm>
            <a:off x="422441" y="1091731"/>
            <a:ext cx="2377440" cy="527844"/>
          </a:xfrm>
          <a:prstGeom prst="rect">
            <a:avLst/>
          </a:prstGeom>
        </p:spPr>
        <p:txBody>
          <a:bodyPr vert="horz" lIns="0" tIns="0" rIns="0" bIns="0" rtlCol="0" anchor="ctr">
            <a:noAutofit/>
          </a:bodyPr>
          <a:lstStyle>
            <a:lvl1pPr algn="l" defTabSz="677300" rtl="0" eaLnBrk="1" latinLnBrk="0" hangingPunct="1">
              <a:lnSpc>
                <a:spcPct val="90000"/>
              </a:lnSpc>
              <a:spcBef>
                <a:spcPct val="0"/>
              </a:spcBef>
              <a:buNone/>
              <a:defRPr sz="2812" b="1" kern="1200">
                <a:solidFill>
                  <a:schemeClr val="tx1"/>
                </a:solidFill>
                <a:latin typeface="Aptos" panose="020B0004020202020204" pitchFamily="34" charset="0"/>
                <a:ea typeface="Calibri" panose="020F0502020204030204" pitchFamily="34" charset="0"/>
                <a:cs typeface="Calibri" panose="020F0502020204030204" pitchFamily="34" charset="0"/>
              </a:defRPr>
            </a:lvl1pPr>
          </a:lstStyle>
          <a:p>
            <a:r>
              <a:rPr lang="en-US" sz="1800" b="0" dirty="0">
                <a:latin typeface="+mj-lt"/>
              </a:rPr>
              <a:t>Autosave on</a:t>
            </a:r>
          </a:p>
        </p:txBody>
      </p:sp>
      <p:sp>
        <p:nvSpPr>
          <p:cNvPr id="3" name="Title 1">
            <a:extLst>
              <a:ext uri="{FF2B5EF4-FFF2-40B4-BE49-F238E27FC236}">
                <a16:creationId xmlns:a16="http://schemas.microsoft.com/office/drawing/2014/main" id="{F3128BFC-78C8-F937-3FBD-CBB56000A696}"/>
              </a:ext>
            </a:extLst>
          </p:cNvPr>
          <p:cNvSpPr txBox="1">
            <a:spLocks/>
          </p:cNvSpPr>
          <p:nvPr/>
        </p:nvSpPr>
        <p:spPr>
          <a:xfrm>
            <a:off x="422441" y="1619575"/>
            <a:ext cx="2571016"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1200" i="0" u="none" strike="noStrike" kern="1200" cap="none" spc="0" normalizeH="0" baseline="0" noProof="0" dirty="0">
                <a:ln>
                  <a:noFill/>
                </a:ln>
                <a:solidFill>
                  <a:srgbClr val="000000"/>
                </a:solidFill>
                <a:effectLst/>
                <a:uLnTx/>
                <a:uFillTx/>
                <a:latin typeface="+mn-lt"/>
              </a:rPr>
              <a:t>The file must be saved to OneDrive or SharePoint, with Autosave turned on.</a:t>
            </a:r>
          </a:p>
        </p:txBody>
      </p:sp>
      <p:pic>
        <p:nvPicPr>
          <p:cNvPr id="5" name="Picture 4" descr="Toggle option in the top left of your Excel application, allowing for you to turn the AutoSave to an On position.">
            <a:extLst>
              <a:ext uri="{FF2B5EF4-FFF2-40B4-BE49-F238E27FC236}">
                <a16:creationId xmlns:a16="http://schemas.microsoft.com/office/drawing/2014/main" id="{5FAA6895-DF8E-A93B-D946-30E274C32162}"/>
              </a:ext>
            </a:extLst>
          </p:cNvPr>
          <p:cNvPicPr>
            <a:picLocks noChangeAspect="1"/>
          </p:cNvPicPr>
          <p:nvPr/>
        </p:nvPicPr>
        <p:blipFill>
          <a:blip r:embed="rId3"/>
          <a:stretch>
            <a:fillRect/>
          </a:stretch>
        </p:blipFill>
        <p:spPr>
          <a:xfrm>
            <a:off x="304802" y="2173573"/>
            <a:ext cx="2753109" cy="2038635"/>
          </a:xfrm>
          <a:prstGeom prst="rect">
            <a:avLst/>
          </a:prstGeom>
        </p:spPr>
      </p:pic>
      <p:sp>
        <p:nvSpPr>
          <p:cNvPr id="6" name="Oval 5" descr="This shape is a red circle that calls attention to the toggle option in the top left of your Excel application, allowing for you to turn the AutoSave to an On position.">
            <a:extLst>
              <a:ext uri="{FF2B5EF4-FFF2-40B4-BE49-F238E27FC236}">
                <a16:creationId xmlns:a16="http://schemas.microsoft.com/office/drawing/2014/main" id="{4E2524F8-F81F-5E6A-249A-ADBFB6C5492B}"/>
              </a:ext>
              <a:ext uri="{C183D7F6-B498-43B3-948B-1728B52AA6E4}">
                <adec:decorative xmlns:adec="http://schemas.microsoft.com/office/drawing/2017/decorative" val="0"/>
              </a:ext>
            </a:extLst>
          </p:cNvPr>
          <p:cNvSpPr/>
          <p:nvPr/>
        </p:nvSpPr>
        <p:spPr>
          <a:xfrm>
            <a:off x="1218595" y="2110348"/>
            <a:ext cx="562708" cy="56270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1FDC70A6-69AB-14EA-A6FB-BEB494C54104}"/>
              </a:ext>
            </a:extLst>
          </p:cNvPr>
          <p:cNvSpPr txBox="1">
            <a:spLocks/>
          </p:cNvSpPr>
          <p:nvPr/>
        </p:nvSpPr>
        <p:spPr>
          <a:xfrm>
            <a:off x="3754828" y="1102598"/>
            <a:ext cx="4592635" cy="527844"/>
          </a:xfrm>
          <a:prstGeom prst="rect">
            <a:avLst/>
          </a:prstGeom>
        </p:spPr>
        <p:txBody>
          <a:bodyPr vert="horz" lIns="0" tIns="0" rIns="0" bIns="0" rtlCol="0" anchor="ctr">
            <a:noAutofit/>
          </a:bodyPr>
          <a:lstStyle>
            <a:lvl1pPr algn="l" defTabSz="677300" rtl="0" eaLnBrk="1" latinLnBrk="0" hangingPunct="1">
              <a:lnSpc>
                <a:spcPct val="90000"/>
              </a:lnSpc>
              <a:spcBef>
                <a:spcPct val="0"/>
              </a:spcBef>
              <a:buNone/>
              <a:defRPr sz="2812" b="1" kern="1200">
                <a:solidFill>
                  <a:schemeClr val="tx1"/>
                </a:solidFill>
                <a:latin typeface="Aptos" panose="020B0004020202020204" pitchFamily="34" charset="0"/>
                <a:ea typeface="Calibri" panose="020F0502020204030204" pitchFamily="34" charset="0"/>
                <a:cs typeface="Calibri" panose="020F0502020204030204" pitchFamily="34" charset="0"/>
              </a:defRPr>
            </a:lvl1pPr>
          </a:lstStyle>
          <a:p>
            <a:r>
              <a:rPr lang="en-US" sz="1800" b="0" dirty="0">
                <a:latin typeface="+mj-lt"/>
              </a:rPr>
              <a:t>“Table-less” Copilot</a:t>
            </a:r>
          </a:p>
        </p:txBody>
      </p:sp>
      <p:sp>
        <p:nvSpPr>
          <p:cNvPr id="11" name="Title 1">
            <a:extLst>
              <a:ext uri="{FF2B5EF4-FFF2-40B4-BE49-F238E27FC236}">
                <a16:creationId xmlns:a16="http://schemas.microsoft.com/office/drawing/2014/main" id="{875FB4EC-EC65-6079-D439-FA217AAF4441}"/>
              </a:ext>
            </a:extLst>
          </p:cNvPr>
          <p:cNvSpPr txBox="1">
            <a:spLocks/>
          </p:cNvSpPr>
          <p:nvPr/>
        </p:nvSpPr>
        <p:spPr>
          <a:xfrm>
            <a:off x="3754828" y="1623911"/>
            <a:ext cx="4424559"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ts val="0"/>
              </a:spcBef>
              <a:spcAft>
                <a:spcPts val="1800"/>
              </a:spcAft>
              <a:buClrTx/>
              <a:buSzTx/>
              <a:buFontTx/>
              <a:buNone/>
              <a:tabLst/>
              <a:defRPr/>
            </a:pPr>
            <a:r>
              <a:rPr lang="en-US" sz="1200" spc="0" dirty="0">
                <a:ln>
                  <a:noFill/>
                </a:ln>
                <a:solidFill>
                  <a:srgbClr val="000000"/>
                </a:solidFill>
                <a:latin typeface="+mn-lt"/>
              </a:rPr>
              <a:t>Copilot works with data that’s either in an Excel Table (Insert | Table) format, or in a </a:t>
            </a:r>
            <a:r>
              <a:rPr kumimoji="0" lang="en-US" sz="1200" i="0" u="none" strike="noStrike" kern="1200" cap="none" spc="0" normalizeH="0" baseline="0" noProof="0" dirty="0">
                <a:ln>
                  <a:noFill/>
                </a:ln>
                <a:solidFill>
                  <a:srgbClr val="000000"/>
                </a:solidFill>
                <a:effectLst/>
                <a:uLnTx/>
                <a:uFillTx/>
                <a:latin typeface="+mn-lt"/>
              </a:rPr>
              <a:t>“Table-Like Range” with column headers. </a:t>
            </a:r>
          </a:p>
        </p:txBody>
      </p:sp>
      <p:pic>
        <p:nvPicPr>
          <p:cNvPr id="12" name="Picture 11" descr="View of an example Excel worksheet which shows data in a table format.  This means columns demonstrate types of attributes such as Employee ID, Email Address, First name and Last name which demonstrates examples of an entire worksheet with a row per employee.">
            <a:extLst>
              <a:ext uri="{FF2B5EF4-FFF2-40B4-BE49-F238E27FC236}">
                <a16:creationId xmlns:a16="http://schemas.microsoft.com/office/drawing/2014/main" id="{050CDF09-20EC-FC91-115A-4BFE2DF49231}"/>
              </a:ext>
            </a:extLst>
          </p:cNvPr>
          <p:cNvPicPr>
            <a:picLocks noChangeAspect="1"/>
          </p:cNvPicPr>
          <p:nvPr/>
        </p:nvPicPr>
        <p:blipFill>
          <a:blip r:embed="rId4"/>
          <a:stretch>
            <a:fillRect/>
          </a:stretch>
        </p:blipFill>
        <p:spPr>
          <a:xfrm>
            <a:off x="3632482" y="2173573"/>
            <a:ext cx="4877481" cy="2734057"/>
          </a:xfrm>
          <a:prstGeom prst="rect">
            <a:avLst/>
          </a:prstGeom>
        </p:spPr>
      </p:pic>
      <p:sp>
        <p:nvSpPr>
          <p:cNvPr id="13" name="Title 5">
            <a:extLst>
              <a:ext uri="{FF2B5EF4-FFF2-40B4-BE49-F238E27FC236}">
                <a16:creationId xmlns:a16="http://schemas.microsoft.com/office/drawing/2014/main" id="{0C07A9EA-370B-91FA-77A0-EDC5FE9224A4}"/>
              </a:ext>
            </a:extLst>
          </p:cNvPr>
          <p:cNvSpPr txBox="1">
            <a:spLocks/>
          </p:cNvSpPr>
          <p:nvPr/>
        </p:nvSpPr>
        <p:spPr>
          <a:xfrm>
            <a:off x="8926741" y="1091731"/>
            <a:ext cx="2960458" cy="527844"/>
          </a:xfrm>
          <a:prstGeom prst="rect">
            <a:avLst/>
          </a:prstGeom>
        </p:spPr>
        <p:txBody>
          <a:bodyPr vert="horz" lIns="0" tIns="0" rIns="0" bIns="0" rtlCol="0" anchor="ctr">
            <a:noAutofit/>
          </a:bodyPr>
          <a:lstStyle>
            <a:lvl1pPr algn="l" defTabSz="677300" rtl="0" eaLnBrk="1" latinLnBrk="0" hangingPunct="1">
              <a:lnSpc>
                <a:spcPct val="90000"/>
              </a:lnSpc>
              <a:spcBef>
                <a:spcPct val="0"/>
              </a:spcBef>
              <a:buNone/>
              <a:defRPr sz="2812" b="1" kern="1200">
                <a:solidFill>
                  <a:schemeClr val="tx1"/>
                </a:solidFill>
                <a:latin typeface="Aptos" panose="020B0004020202020204" pitchFamily="34" charset="0"/>
                <a:ea typeface="Calibri" panose="020F0502020204030204" pitchFamily="34" charset="0"/>
                <a:cs typeface="Calibri" panose="020F0502020204030204" pitchFamily="34" charset="0"/>
              </a:defRPr>
            </a:lvl1pPr>
          </a:lstStyle>
          <a:p>
            <a:r>
              <a:rPr lang="en-US" sz="1800" b="0" dirty="0">
                <a:latin typeface="+mj-lt"/>
              </a:rPr>
              <a:t>Open the chat pane</a:t>
            </a:r>
          </a:p>
        </p:txBody>
      </p:sp>
      <p:sp>
        <p:nvSpPr>
          <p:cNvPr id="14" name="Title 1">
            <a:extLst>
              <a:ext uri="{FF2B5EF4-FFF2-40B4-BE49-F238E27FC236}">
                <a16:creationId xmlns:a16="http://schemas.microsoft.com/office/drawing/2014/main" id="{8AEAB0A0-C5E9-8475-FFD1-1AC4D85A94F5}"/>
              </a:ext>
            </a:extLst>
          </p:cNvPr>
          <p:cNvSpPr txBox="1">
            <a:spLocks/>
          </p:cNvSpPr>
          <p:nvPr/>
        </p:nvSpPr>
        <p:spPr>
          <a:xfrm>
            <a:off x="8926741" y="1619575"/>
            <a:ext cx="2960457"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ts val="0"/>
              </a:spcBef>
              <a:spcAft>
                <a:spcPts val="1800"/>
              </a:spcAft>
              <a:buClrTx/>
              <a:buSzTx/>
              <a:buFontTx/>
              <a:buNone/>
              <a:tabLst/>
              <a:defRPr/>
            </a:pPr>
            <a:r>
              <a:rPr lang="en-US" sz="1200" spc="0" dirty="0">
                <a:ln>
                  <a:noFill/>
                </a:ln>
                <a:solidFill>
                  <a:srgbClr val="000000"/>
                </a:solidFill>
                <a:latin typeface="+mn-lt"/>
              </a:rPr>
              <a:t>Click on the Copilot button on the ribbon and try one of the starting prompts or write your own.</a:t>
            </a:r>
            <a:endParaRPr kumimoji="0" lang="en-US" sz="1200" i="0" u="none" strike="noStrike" kern="1200" cap="none" spc="0" normalizeH="0" baseline="0" noProof="0" dirty="0">
              <a:ln>
                <a:noFill/>
              </a:ln>
              <a:solidFill>
                <a:srgbClr val="000000"/>
              </a:solidFill>
              <a:effectLst/>
              <a:uLnTx/>
              <a:uFillTx/>
              <a:latin typeface="+mn-lt"/>
            </a:endParaRPr>
          </a:p>
        </p:txBody>
      </p:sp>
      <p:pic>
        <p:nvPicPr>
          <p:cNvPr id="15" name="Picture 14" descr="Shows the open Copilot chat pane inside of Excel, which is something you may want to keep in an open state while working with Copilot in Excel. The Copilot pane has buttons with suggested prompts.">
            <a:extLst>
              <a:ext uri="{FF2B5EF4-FFF2-40B4-BE49-F238E27FC236}">
                <a16:creationId xmlns:a16="http://schemas.microsoft.com/office/drawing/2014/main" id="{6CC15D9D-CC13-4654-BDFE-8612965FB68B}"/>
              </a:ext>
            </a:extLst>
          </p:cNvPr>
          <p:cNvPicPr>
            <a:picLocks noChangeAspect="1"/>
          </p:cNvPicPr>
          <p:nvPr/>
        </p:nvPicPr>
        <p:blipFill>
          <a:blip r:embed="rId5"/>
          <a:stretch>
            <a:fillRect/>
          </a:stretch>
        </p:blipFill>
        <p:spPr>
          <a:xfrm>
            <a:off x="8912220" y="2216273"/>
            <a:ext cx="2960457" cy="4418593"/>
          </a:xfrm>
          <a:prstGeom prst="rect">
            <a:avLst/>
          </a:prstGeom>
        </p:spPr>
      </p:pic>
    </p:spTree>
    <p:extLst>
      <p:ext uri="{BB962C8B-B14F-4D97-AF65-F5344CB8AC3E}">
        <p14:creationId xmlns:p14="http://schemas.microsoft.com/office/powerpoint/2010/main" val="181048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CE11-3D70-5610-8CF1-611402EE6FEA}"/>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3" name="Title 1">
            <a:extLst>
              <a:ext uri="{FF2B5EF4-FFF2-40B4-BE49-F238E27FC236}">
                <a16:creationId xmlns:a16="http://schemas.microsoft.com/office/drawing/2014/main" id="{5F9DE23A-0AB6-035B-1A45-063B03C80944}"/>
              </a:ext>
            </a:extLst>
          </p:cNvPr>
          <p:cNvSpPr txBox="1">
            <a:spLocks noGrp="1"/>
          </p:cNvSpPr>
          <p:nvPr>
            <p:ph type="title" idx="4294967295"/>
          </p:nvPr>
        </p:nvSpPr>
        <p:spPr>
          <a:xfrm>
            <a:off x="588261" y="585216"/>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600" b="0" kern="1200" cap="none" spc="0" baseline="0">
                <a:ln w="3175">
                  <a:noFill/>
                </a:ln>
                <a:solidFill>
                  <a:srgbClr val="000000"/>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mj-lt"/>
                <a:ea typeface="+mj-ea"/>
                <a:cs typeface="+mj-cs"/>
              </a:rPr>
              <a:t>Skilling experiences</a:t>
            </a:r>
          </a:p>
        </p:txBody>
      </p:sp>
      <p:sp useBgFill="1">
        <p:nvSpPr>
          <p:cNvPr id="5" name="Rounded Rectangle 1">
            <a:extLst>
              <a:ext uri="{FF2B5EF4-FFF2-40B4-BE49-F238E27FC236}">
                <a16:creationId xmlns:a16="http://schemas.microsoft.com/office/drawing/2014/main" id="{2D414678-4920-3DA4-A15C-72DA3E2ECDE8}"/>
              </a:ext>
              <a:ext uri="{C183D7F6-B498-43B3-948B-1728B52AA6E4}">
                <adec:decorative xmlns:adec="http://schemas.microsoft.com/office/drawing/2017/decorative" val="1"/>
              </a:ext>
            </a:extLst>
          </p:cNvPr>
          <p:cNvSpPr/>
          <p:nvPr/>
        </p:nvSpPr>
        <p:spPr bwMode="auto">
          <a:xfrm>
            <a:off x="579438" y="1558688"/>
            <a:ext cx="4954763" cy="3985741"/>
          </a:xfrm>
          <a:prstGeom prst="roundRect">
            <a:avLst>
              <a:gd name="adj" fmla="val 350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6" name="TextBox 5">
            <a:extLst>
              <a:ext uri="{FF2B5EF4-FFF2-40B4-BE49-F238E27FC236}">
                <a16:creationId xmlns:a16="http://schemas.microsoft.com/office/drawing/2014/main" id="{2AD5768B-F2A6-1DC7-476E-9FADA00F833D}"/>
              </a:ext>
            </a:extLst>
          </p:cNvPr>
          <p:cNvSpPr txBox="1"/>
          <p:nvPr/>
        </p:nvSpPr>
        <p:spPr>
          <a:xfrm>
            <a:off x="3524971" y="1789538"/>
            <a:ext cx="1750979" cy="352404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panose="020B0502040204020203" pitchFamily="34" charset="0"/>
                <a:cs typeface="Segoe UI Semibold" panose="020B0502040204020203" pitchFamily="34" charset="0"/>
                <a:hlinkClick r:id="rId2">
                  <a:extLst>
                    <a:ext uri="{A12FA001-AC4F-418D-AE19-62706E023703}">
                      <ahyp:hlinkClr xmlns:ahyp="http://schemas.microsoft.com/office/drawing/2018/hyperlinkcolor" val="tx"/>
                    </a:ext>
                  </a:extLst>
                </a:hlinkClick>
              </a:rPr>
              <a:t>Microsoft</a:t>
            </a:r>
            <a:br>
              <a:rPr lang="en-US" sz="1400">
                <a:solidFill>
                  <a:srgbClr val="0078D4"/>
                </a:solidFill>
                <a:latin typeface="Segoe UI Semibold" panose="020B0502040204020203" pitchFamily="34" charset="0"/>
                <a:cs typeface="Segoe UI Semibold" panose="020B0502040204020203" pitchFamily="34" charset="0"/>
                <a:hlinkClick r:id="rId2">
                  <a:extLst>
                    <a:ext uri="{A12FA001-AC4F-418D-AE19-62706E023703}">
                      <ahyp:hlinkClr xmlns:ahyp="http://schemas.microsoft.com/office/drawing/2018/hyperlinkcolor" val="tx"/>
                    </a:ext>
                  </a:extLst>
                </a:hlinkClick>
              </a:rPr>
            </a:br>
            <a:r>
              <a:rPr lang="en-US" sz="1400">
                <a:solidFill>
                  <a:srgbClr val="0078D4"/>
                </a:solidFill>
                <a:latin typeface="Segoe UI Semibold" panose="020B0502040204020203" pitchFamily="34" charset="0"/>
                <a:cs typeface="Segoe UI Semibold" panose="020B0502040204020203" pitchFamily="34" charset="0"/>
                <a:hlinkClick r:id="rId2">
                  <a:extLst>
                    <a:ext uri="{A12FA001-AC4F-418D-AE19-62706E023703}">
                      <ahyp:hlinkClr xmlns:ahyp="http://schemas.microsoft.com/office/drawing/2018/hyperlinkcolor" val="tx"/>
                    </a:ext>
                  </a:extLst>
                </a:hlinkClick>
              </a:rPr>
              <a:t>Copilot Academy</a:t>
            </a:r>
            <a:endParaRPr lang="en-US" sz="1400">
              <a:solidFill>
                <a:srgbClr val="0078D4"/>
              </a:solidFill>
              <a:latin typeface="Segoe UI Semibold" panose="020B0502040204020203" pitchFamily="34" charset="0"/>
              <a:cs typeface="Segoe UI Semibold" panose="020B0502040204020203" pitchFamily="34" charset="0"/>
            </a:endParaRP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Available to all Microsoft 365 Copilot customers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Centralized location to help with the basics </a:t>
            </a:r>
            <a:r>
              <a:rPr lang="en-US" sz="1100">
                <a:solidFill>
                  <a:prstClr val="black"/>
                </a:solidFill>
                <a:latin typeface="Segoe UI"/>
              </a:rPr>
              <a:t>of </a:t>
            </a:r>
            <a:r>
              <a:rPr kumimoji="0" lang="en-US" sz="1100" b="0" i="0" u="none" strike="noStrike" kern="1200" cap="none" spc="0" normalizeH="0" baseline="0" noProof="0">
                <a:ln>
                  <a:noFill/>
                </a:ln>
                <a:solidFill>
                  <a:prstClr val="black"/>
                </a:solidFill>
                <a:effectLst/>
                <a:uLnTx/>
                <a:uFillTx/>
                <a:latin typeface="Segoe UI"/>
                <a:ea typeface="+mn-ea"/>
                <a:cs typeface="+mn-cs"/>
              </a:rPr>
              <a:t>Copilot learning and upskilling, pulling the best content from available free Microsoft sources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Structured content in easily consumable learning paths curated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by Microsoft experts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Develop your AI interaction skills from your Viva Learning app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in Teams or webapp</a:t>
            </a:r>
          </a:p>
        </p:txBody>
      </p:sp>
      <p:pic>
        <p:nvPicPr>
          <p:cNvPr id="7" name="Picture 6">
            <a:extLst>
              <a:ext uri="{FF2B5EF4-FFF2-40B4-BE49-F238E27FC236}">
                <a16:creationId xmlns:a16="http://schemas.microsoft.com/office/drawing/2014/main" id="{A72E6C6C-8A0A-B788-6B02-1F4231AEA9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1791" y="1659957"/>
            <a:ext cx="2679065" cy="3797203"/>
          </a:xfrm>
          <a:prstGeom prst="roundRect">
            <a:avLst>
              <a:gd name="adj" fmla="val 2150"/>
            </a:avLst>
          </a:prstGeom>
          <a:ln w="3175">
            <a:solidFill>
              <a:schemeClr val="bg1">
                <a:lumMod val="50000"/>
              </a:schemeClr>
            </a:solidFill>
          </a:ln>
        </p:spPr>
      </p:pic>
      <p:sp useBgFill="1">
        <p:nvSpPr>
          <p:cNvPr id="8" name="Rounded Rectangle 1">
            <a:extLst>
              <a:ext uri="{FF2B5EF4-FFF2-40B4-BE49-F238E27FC236}">
                <a16:creationId xmlns:a16="http://schemas.microsoft.com/office/drawing/2014/main" id="{1D7F6B5E-9479-5DBC-2CA2-E8C50B4D1888}"/>
              </a:ext>
              <a:ext uri="{C183D7F6-B498-43B3-948B-1728B52AA6E4}">
                <adec:decorative xmlns:adec="http://schemas.microsoft.com/office/drawing/2017/decorative" val="1"/>
              </a:ext>
            </a:extLst>
          </p:cNvPr>
          <p:cNvSpPr/>
          <p:nvPr/>
        </p:nvSpPr>
        <p:spPr bwMode="auto">
          <a:xfrm>
            <a:off x="6035043" y="1558688"/>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9" name="TextBox 8">
            <a:extLst>
              <a:ext uri="{FF2B5EF4-FFF2-40B4-BE49-F238E27FC236}">
                <a16:creationId xmlns:a16="http://schemas.microsoft.com/office/drawing/2014/main" id="{5688791E-07ED-303B-2A06-F78566948ED4}"/>
              </a:ext>
            </a:extLst>
          </p:cNvPr>
          <p:cNvSpPr txBox="1"/>
          <p:nvPr/>
        </p:nvSpPr>
        <p:spPr>
          <a:xfrm>
            <a:off x="8996142" y="1826757"/>
            <a:ext cx="2419947" cy="129266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panose="020B0502040204020203" pitchFamily="34" charset="0"/>
                <a:cs typeface="Segoe UI Semibold" panose="020B0502040204020203" pitchFamily="34" charset="0"/>
                <a:hlinkClick r:id="rId4">
                  <a:extLst>
                    <a:ext uri="{A12FA001-AC4F-418D-AE19-62706E023703}">
                      <ahyp:hlinkClr xmlns:ahyp="http://schemas.microsoft.com/office/drawing/2018/hyperlinkcolor" val="tx"/>
                    </a:ext>
                  </a:extLst>
                </a:hlinkClick>
              </a:rPr>
              <a:t>Microsoft Learn</a:t>
            </a:r>
            <a:endParaRPr lang="en-US" sz="1400">
              <a:solidFill>
                <a:srgbClr val="0078D4"/>
              </a:solidFill>
              <a:latin typeface="Segoe UI Semibold" panose="020B0502040204020203" pitchFamily="34" charset="0"/>
              <a:cs typeface="Segoe UI Semibold" panose="020B0502040204020203" pitchFamily="34" charset="0"/>
            </a:endParaRPr>
          </a:p>
          <a:p>
            <a:pPr marL="112713" indent="-112713">
              <a:spcBef>
                <a:spcPts val="600"/>
              </a:spcBef>
              <a:buFont typeface="Arial" panose="020B0604020202020204" pitchFamily="34" charset="0"/>
              <a:buChar char="•"/>
              <a:defRPr/>
            </a:pPr>
            <a:r>
              <a:rPr lang="en-US" sz="1100">
                <a:solidFill>
                  <a:prstClr val="black"/>
                </a:solidFill>
                <a:latin typeface="Segoe UI"/>
              </a:rPr>
              <a:t>Free, on-demand training content </a:t>
            </a:r>
            <a:br>
              <a:rPr lang="en-US" sz="1100">
                <a:solidFill>
                  <a:prstClr val="black"/>
                </a:solidFill>
                <a:latin typeface="Segoe UI"/>
              </a:rPr>
            </a:br>
            <a:r>
              <a:rPr lang="en-US" sz="1100">
                <a:solidFill>
                  <a:prstClr val="black"/>
                </a:solidFill>
                <a:latin typeface="Segoe UI"/>
              </a:rPr>
              <a:t>for skill development</a:t>
            </a:r>
          </a:p>
          <a:p>
            <a:pPr marL="112713" indent="-112713">
              <a:spcBef>
                <a:spcPts val="600"/>
              </a:spcBef>
              <a:buFont typeface="Arial" panose="020B0604020202020204" pitchFamily="34" charset="0"/>
              <a:buChar char="•"/>
              <a:defRPr/>
            </a:pPr>
            <a:r>
              <a:rPr lang="en-US" sz="1100">
                <a:solidFill>
                  <a:prstClr val="black"/>
                </a:solidFill>
                <a:latin typeface="Segoe UI"/>
              </a:rPr>
              <a:t>Step-by-step exercises guiding learners through common Copilot prompts and use cases </a:t>
            </a:r>
          </a:p>
        </p:txBody>
      </p:sp>
      <p:sp useBgFill="1">
        <p:nvSpPr>
          <p:cNvPr id="10" name="Rounded Rectangle 1">
            <a:extLst>
              <a:ext uri="{FF2B5EF4-FFF2-40B4-BE49-F238E27FC236}">
                <a16:creationId xmlns:a16="http://schemas.microsoft.com/office/drawing/2014/main" id="{922402DD-86E8-211B-DD78-B74C52000893}"/>
              </a:ext>
              <a:ext uri="{C183D7F6-B498-43B3-948B-1728B52AA6E4}">
                <adec:decorative xmlns:adec="http://schemas.microsoft.com/office/drawing/2017/decorative" val="1"/>
              </a:ext>
            </a:extLst>
          </p:cNvPr>
          <p:cNvSpPr/>
          <p:nvPr/>
        </p:nvSpPr>
        <p:spPr bwMode="auto">
          <a:xfrm>
            <a:off x="6035042" y="3715629"/>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5" name="TextBox 14">
            <a:extLst>
              <a:ext uri="{FF2B5EF4-FFF2-40B4-BE49-F238E27FC236}">
                <a16:creationId xmlns:a16="http://schemas.microsoft.com/office/drawing/2014/main" id="{52BA5241-3F46-E18D-75DC-69C2327A56E6}"/>
              </a:ext>
            </a:extLst>
          </p:cNvPr>
          <p:cNvSpPr txBox="1"/>
          <p:nvPr/>
        </p:nvSpPr>
        <p:spPr>
          <a:xfrm>
            <a:off x="8995689" y="3983698"/>
            <a:ext cx="2361843" cy="129266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a:cs typeface="Segoe UI Semibold"/>
                <a:hlinkClick r:id="rId5">
                  <a:extLst>
                    <a:ext uri="{A12FA001-AC4F-418D-AE19-62706E023703}">
                      <ahyp:hlinkClr xmlns:ahyp="http://schemas.microsoft.com/office/drawing/2018/hyperlinkcolor" val="tx"/>
                    </a:ext>
                  </a:extLst>
                </a:hlinkClick>
              </a:rPr>
              <a:t>Copilot Prompt Gallery</a:t>
            </a:r>
            <a:endParaRPr lang="en-US" sz="1400">
              <a:solidFill>
                <a:srgbClr val="0078D4"/>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endParaRPr>
          </a:p>
          <a:p>
            <a:pPr marL="112395" indent="-112395">
              <a:spcBef>
                <a:spcPts val="600"/>
              </a:spcBef>
              <a:buFont typeface="Arial" panose="020B0604020202020204" pitchFamily="34" charset="0"/>
              <a:buChar char="•"/>
              <a:defRPr/>
            </a:pPr>
            <a:r>
              <a:rPr lang="en-US" sz="1100">
                <a:solidFill>
                  <a:prstClr val="black"/>
                </a:solidFill>
                <a:latin typeface="Segoe UI"/>
              </a:rPr>
              <a:t>Free location to meet, learn about, </a:t>
            </a:r>
            <a:br>
              <a:rPr lang="en-US" sz="1100">
                <a:solidFill>
                  <a:prstClr val="black"/>
                </a:solidFill>
                <a:latin typeface="Segoe UI"/>
              </a:rPr>
            </a:br>
            <a:r>
              <a:rPr lang="en-US" sz="1100">
                <a:solidFill>
                  <a:prstClr val="black"/>
                </a:solidFill>
                <a:latin typeface="Segoe UI"/>
              </a:rPr>
              <a:t>and test the capabilities of Copilot</a:t>
            </a:r>
            <a:endParaRPr lang="en-US" sz="1100">
              <a:solidFill>
                <a:prstClr val="black"/>
              </a:solidFill>
              <a:latin typeface="Segoe UI"/>
              <a:cs typeface="Segoe UI"/>
            </a:endParaRPr>
          </a:p>
          <a:p>
            <a:pPr marL="112395" indent="-112395">
              <a:spcBef>
                <a:spcPts val="600"/>
              </a:spcBef>
              <a:buFont typeface="Arial" panose="020B0604020202020204" pitchFamily="34" charset="0"/>
              <a:buChar char="•"/>
              <a:defRPr/>
            </a:pPr>
            <a:r>
              <a:rPr lang="en-US" sz="1100">
                <a:solidFill>
                  <a:prstClr val="black"/>
                </a:solidFill>
                <a:latin typeface="Segoe UI"/>
              </a:rPr>
              <a:t>Improve your prompt engineering skills in an interactive hands-on environment</a:t>
            </a:r>
            <a:endParaRPr lang="en-US" sz="1100">
              <a:solidFill>
                <a:prstClr val="black"/>
              </a:solidFill>
              <a:latin typeface="Segoe UI"/>
              <a:cs typeface="Segoe UI"/>
            </a:endParaRPr>
          </a:p>
        </p:txBody>
      </p:sp>
      <p:grpSp>
        <p:nvGrpSpPr>
          <p:cNvPr id="17" name="Group 16">
            <a:extLst>
              <a:ext uri="{FF2B5EF4-FFF2-40B4-BE49-F238E27FC236}">
                <a16:creationId xmlns:a16="http://schemas.microsoft.com/office/drawing/2014/main" id="{946E6BDF-69A9-6741-5580-445C910AFEEA}"/>
              </a:ext>
              <a:ext uri="{C183D7F6-B498-43B3-948B-1728B52AA6E4}">
                <adec:decorative xmlns:adec="http://schemas.microsoft.com/office/drawing/2017/decorative" val="1"/>
              </a:ext>
            </a:extLst>
          </p:cNvPr>
          <p:cNvGrpSpPr/>
          <p:nvPr/>
        </p:nvGrpSpPr>
        <p:grpSpPr>
          <a:xfrm>
            <a:off x="5534200" y="2462270"/>
            <a:ext cx="500841" cy="2175831"/>
            <a:chOff x="5450066" y="2176512"/>
            <a:chExt cx="584975" cy="2963333"/>
          </a:xfrm>
        </p:grpSpPr>
        <p:cxnSp>
          <p:nvCxnSpPr>
            <p:cNvPr id="18" name="Straight Connector 17">
              <a:extLst>
                <a:ext uri="{FF2B5EF4-FFF2-40B4-BE49-F238E27FC236}">
                  <a16:creationId xmlns:a16="http://schemas.microsoft.com/office/drawing/2014/main" id="{AF8072B3-92E8-1D48-D168-36E379F18B53}"/>
                </a:ext>
              </a:extLst>
            </p:cNvPr>
            <p:cNvCxnSpPr>
              <a:cxnSpLocks/>
            </p:cNvCxnSpPr>
            <p:nvPr/>
          </p:nvCxnSpPr>
          <p:spPr>
            <a:xfrm>
              <a:off x="5450066" y="3626456"/>
              <a:ext cx="291887" cy="0"/>
            </a:xfrm>
            <a:prstGeom prst="line">
              <a:avLst/>
            </a:prstGeom>
            <a:ln w="25400" cap="rnd">
              <a:solidFill>
                <a:srgbClr val="8661C5"/>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52BCC5-33BE-EBCF-D6B1-1F7A4A373159}"/>
                </a:ext>
              </a:extLst>
            </p:cNvPr>
            <p:cNvCxnSpPr>
              <a:cxnSpLocks/>
            </p:cNvCxnSpPr>
            <p:nvPr/>
          </p:nvCxnSpPr>
          <p:spPr>
            <a:xfrm flipH="1">
              <a:off x="5741953" y="5139845"/>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3F9D3A-087B-9402-C19B-ED5444A5A2A1}"/>
                </a:ext>
              </a:extLst>
            </p:cNvPr>
            <p:cNvCxnSpPr>
              <a:cxnSpLocks/>
            </p:cNvCxnSpPr>
            <p:nvPr/>
          </p:nvCxnSpPr>
          <p:spPr>
            <a:xfrm flipV="1">
              <a:off x="5741953" y="2176512"/>
              <a:ext cx="0" cy="2963333"/>
            </a:xfrm>
            <a:prstGeom prst="line">
              <a:avLst/>
            </a:prstGeom>
            <a:ln w="25400" cap="rnd">
              <a:solidFill>
                <a:srgbClr val="8661C5"/>
              </a:solidFill>
              <a:round/>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377B08-1868-A58C-F2E6-926357767561}"/>
                </a:ext>
              </a:extLst>
            </p:cNvPr>
            <p:cNvCxnSpPr>
              <a:cxnSpLocks/>
            </p:cNvCxnSpPr>
            <p:nvPr/>
          </p:nvCxnSpPr>
          <p:spPr>
            <a:xfrm flipH="1">
              <a:off x="5741953" y="2176512"/>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1A719148-64A7-4914-9BF5-587C95174F18}"/>
              </a:ext>
              <a:ext uri="{C183D7F6-B498-43B3-948B-1728B52AA6E4}">
                <adec:decorative xmlns:adec="http://schemas.microsoft.com/office/drawing/2017/decorative" val="1"/>
              </a:ext>
            </a:extLst>
          </p:cNvPr>
          <p:cNvPicPr>
            <a:picLocks noChangeAspect="1"/>
          </p:cNvPicPr>
          <p:nvPr/>
        </p:nvPicPr>
        <p:blipFill rotWithShape="1">
          <a:blip r:embed="rId6"/>
          <a:stretch/>
        </p:blipFill>
        <p:spPr>
          <a:xfrm>
            <a:off x="6131412" y="1659957"/>
            <a:ext cx="2680506" cy="1626262"/>
          </a:xfrm>
          <a:prstGeom prst="roundRect">
            <a:avLst>
              <a:gd name="adj" fmla="val 3022"/>
            </a:avLst>
          </a:prstGeom>
          <a:ln w="3175">
            <a:solidFill>
              <a:schemeClr val="bg1">
                <a:lumMod val="50000"/>
              </a:schemeClr>
            </a:solidFill>
          </a:ln>
        </p:spPr>
      </p:pic>
      <p:pic>
        <p:nvPicPr>
          <p:cNvPr id="35" name="Picture 34">
            <a:extLst>
              <a:ext uri="{FF2B5EF4-FFF2-40B4-BE49-F238E27FC236}">
                <a16:creationId xmlns:a16="http://schemas.microsoft.com/office/drawing/2014/main" id="{74BB55FA-AF8F-4343-C876-061B61C94F4D}"/>
              </a:ext>
              <a:ext uri="{C183D7F6-B498-43B3-948B-1728B52AA6E4}">
                <adec:decorative xmlns:adec="http://schemas.microsoft.com/office/drawing/2017/decorative" val="1"/>
              </a:ext>
            </a:extLst>
          </p:cNvPr>
          <p:cNvPicPr>
            <a:picLocks noChangeAspect="1"/>
          </p:cNvPicPr>
          <p:nvPr/>
        </p:nvPicPr>
        <p:blipFill rotWithShape="1">
          <a:blip r:embed="rId7"/>
          <a:srcRect l="276" t="-833" r="68" b="-3967"/>
          <a:stretch/>
        </p:blipFill>
        <p:spPr>
          <a:xfrm>
            <a:off x="6131413" y="3816898"/>
            <a:ext cx="2680504" cy="1626262"/>
          </a:xfrm>
          <a:prstGeom prst="roundRect">
            <a:avLst>
              <a:gd name="adj" fmla="val 3022"/>
            </a:avLst>
          </a:prstGeom>
          <a:solidFill>
            <a:srgbClr val="FFFFFF"/>
          </a:solidFill>
          <a:ln w="3175">
            <a:solidFill>
              <a:schemeClr val="bg1">
                <a:lumMod val="50000"/>
              </a:schemeClr>
            </a:solidFill>
          </a:ln>
        </p:spPr>
      </p:pic>
    </p:spTree>
    <p:extLst>
      <p:ext uri="{BB962C8B-B14F-4D97-AF65-F5344CB8AC3E}">
        <p14:creationId xmlns:p14="http://schemas.microsoft.com/office/powerpoint/2010/main" val="13526155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a:t>Links to learn more (1 of 2)</a:t>
            </a:r>
          </a:p>
        </p:txBody>
      </p:sp>
      <p:sp>
        <p:nvSpPr>
          <p:cNvPr id="4" name="Rectangle 3">
            <a:extLst>
              <a:ext uri="{FF2B5EF4-FFF2-40B4-BE49-F238E27FC236}">
                <a16:creationId xmlns:a16="http://schemas.microsoft.com/office/drawing/2014/main" id="{CB563854-EB7D-7923-2D5E-2C2D4966AB5A}"/>
              </a:ext>
            </a:extLst>
          </p:cNvPr>
          <p:cNvSpPr/>
          <p:nvPr/>
        </p:nvSpPr>
        <p:spPr>
          <a:xfrm>
            <a:off x="601201" y="1156631"/>
            <a:ext cx="5252371" cy="5555367"/>
          </a:xfrm>
          <a:prstGeom prst="rect">
            <a:avLst/>
          </a:prstGeom>
          <a:noFill/>
        </p:spPr>
        <p:txBody>
          <a:bodyPr wrap="square" lIns="0" tIns="45720" rIns="91440" bIns="45720" anchor="t">
            <a:spAutoFit/>
          </a:bodyPr>
          <a:lstStyle/>
          <a:p>
            <a:pPr fontAlgn="base">
              <a:spcAft>
                <a:spcPts val="500"/>
              </a:spcAft>
              <a:defRPr/>
            </a:pPr>
            <a:r>
              <a:rPr lang="en-US" sz="1400" dirty="0">
                <a:solidFill>
                  <a:srgbClr val="463668"/>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Copilot in Excel Blog</a:t>
            </a:r>
            <a:r>
              <a:rPr lang="en-US" sz="1400" dirty="0">
                <a:solidFill>
                  <a:srgbClr val="463668"/>
                </a:solidFill>
                <a:latin typeface="Segoe UI" panose="020B0502040204020203" pitchFamily="34" charset="0"/>
                <a:cs typeface="Segoe UI" panose="020B0502040204020203" pitchFamily="34" charset="0"/>
              </a:rPr>
              <a:t> for more examples </a:t>
            </a:r>
          </a:p>
          <a:p>
            <a:pPr fontAlgn="base">
              <a:spcAft>
                <a:spcPts val="500"/>
              </a:spcAft>
              <a:defRPr/>
            </a:pPr>
            <a:r>
              <a:rPr kumimoji="0" lang="en-US" sz="1400" b="0" i="0" u="none" strike="noStrike" kern="1200" cap="none" spc="0" normalizeH="0" baseline="0" noProof="0" dirty="0">
                <a:ln>
                  <a:noFill/>
                </a:ln>
                <a:solidFill>
                  <a:srgbClr val="463668"/>
                </a:solidFill>
                <a:effectLst/>
                <a:uLnTx/>
                <a:uFillTx/>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Copilot Readiness Hub</a:t>
            </a:r>
            <a:endParaRPr kumimoji="0" lang="en-US" sz="1400" b="0" i="0" u="none" strike="noStrike" kern="1200" cap="none" spc="0" normalizeH="0" baseline="0" noProof="0" dirty="0">
              <a:ln>
                <a:noFill/>
              </a:ln>
              <a:solidFill>
                <a:srgbClr val="463668"/>
              </a:solidFill>
              <a:effectLst/>
              <a:uLnTx/>
              <a:uFillTx/>
              <a:latin typeface="Segoe UI" panose="020B0502040204020203" pitchFamily="34"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What is Copilot?</a:t>
            </a: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5">
                  <a:extLst>
                    <a:ext uri="{A12FA001-AC4F-418D-AE19-62706E023703}">
                      <ahyp:hlinkClr xmlns:ahyp="http://schemas.microsoft.com/office/drawing/2018/hyperlinkcolor" val="tx"/>
                    </a:ext>
                  </a:extLst>
                </a:hlinkClick>
              </a:rPr>
              <a:t>Introducing Copilot for Microsoft 365</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6">
                  <a:extLst>
                    <a:ext uri="{A12FA001-AC4F-418D-AE19-62706E023703}">
                      <ahyp:hlinkClr xmlns:ahyp="http://schemas.microsoft.com/office/drawing/2018/hyperlinkcolor" val="tx"/>
                    </a:ext>
                  </a:extLst>
                </a:hlinkClick>
              </a:rPr>
              <a:t>The Copilot System</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7">
                  <a:extLst>
                    <a:ext uri="{A12FA001-AC4F-418D-AE19-62706E023703}">
                      <ahyp:hlinkClr xmlns:ahyp="http://schemas.microsoft.com/office/drawing/2018/hyperlinkcolor" val="tx"/>
                    </a:ext>
                  </a:extLst>
                </a:hlinkClick>
              </a:rPr>
              <a:t>ChatGPT vs. Copilot for Microsoft 365: What's the difference?</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How Copilot works</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8">
                  <a:extLst>
                    <a:ext uri="{A12FA001-AC4F-418D-AE19-62706E023703}">
                      <ahyp:hlinkClr xmlns:ahyp="http://schemas.microsoft.com/office/drawing/2018/hyperlinkcolor" val="tx"/>
                    </a:ext>
                  </a:extLst>
                </a:hlinkClick>
              </a:rPr>
              <a:t>How Copilot for Microsoft 365 works</a:t>
            </a: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rPr>
              <a:t>: Microsoft Mechanics video</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9">
                  <a:extLst>
                    <a:ext uri="{A12FA001-AC4F-418D-AE19-62706E023703}">
                      <ahyp:hlinkClr xmlns:ahyp="http://schemas.microsoft.com/office/drawing/2018/hyperlinkcolor" val="tx"/>
                    </a:ext>
                  </a:extLst>
                </a:hlinkClick>
              </a:rPr>
              <a:t>Semantic Index for Copilot</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Microsoft Graph</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1">
                  <a:extLst>
                    <a:ext uri="{A12FA001-AC4F-418D-AE19-62706E023703}">
                      <ahyp:hlinkClr xmlns:ahyp="http://schemas.microsoft.com/office/drawing/2018/hyperlinkcolor" val="tx"/>
                    </a:ext>
                  </a:extLst>
                </a:hlinkClick>
              </a:rPr>
              <a:t>Microsoft Graph connectors</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UI" panose="020B0502040204020203" pitchFamily="34" charset="0"/>
                <a:ea typeface="Calibri" panose="020F0502020204030204" pitchFamily="34" charset="0"/>
                <a:cs typeface="Segoe UI" panose="020B0502040204020203" pitchFamily="34" charset="0"/>
              </a:rPr>
              <a:t>Additional copilot experiences across the Microsoft Cloud</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2">
                  <a:extLst>
                    <a:ext uri="{A12FA001-AC4F-418D-AE19-62706E023703}">
                      <ahyp:hlinkClr xmlns:ahyp="http://schemas.microsoft.com/office/drawing/2018/hyperlinkcolor" val="tx"/>
                    </a:ext>
                  </a:extLst>
                </a:hlinkClick>
              </a:rPr>
              <a:t>Microsoft Dynamics 365 Copilot</a:t>
            </a:r>
            <a:endPar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3">
                  <a:extLst>
                    <a:ext uri="{A12FA001-AC4F-418D-AE19-62706E023703}">
                      <ahyp:hlinkClr xmlns:ahyp="http://schemas.microsoft.com/office/drawing/2018/hyperlinkcolor" val="tx"/>
                    </a:ext>
                  </a:extLst>
                </a:hlinkClick>
              </a:rPr>
              <a:t>Copilot in Power Platform</a:t>
            </a:r>
            <a:endPar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4">
                  <a:extLst>
                    <a:ext uri="{A12FA001-AC4F-418D-AE19-62706E023703}">
                      <ahyp:hlinkClr xmlns:ahyp="http://schemas.microsoft.com/office/drawing/2018/hyperlinkcolor" val="tx"/>
                    </a:ext>
                  </a:extLst>
                </a:hlinkClick>
              </a:rPr>
              <a:t>Microsoft Security Copilot</a:t>
            </a:r>
            <a:endPar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5">
                  <a:extLst>
                    <a:ext uri="{A12FA001-AC4F-418D-AE19-62706E023703}">
                      <ahyp:hlinkClr xmlns:ahyp="http://schemas.microsoft.com/office/drawing/2018/hyperlinkcolor" val="tx"/>
                    </a:ext>
                  </a:extLst>
                </a:hlinkClick>
              </a:rPr>
              <a:t>GitHub Copilot</a:t>
            </a:r>
            <a:endPar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lang="en-US" sz="1400" dirty="0">
                <a:solidFill>
                  <a:srgbClr val="463668"/>
                </a:solidFill>
                <a:latin typeface="Segoe UI" panose="020B0502040204020203" pitchFamily="34" charset="0"/>
                <a:ea typeface="Calibri" panose="020F0502020204030204" pitchFamily="34" charset="0"/>
                <a:cs typeface="Segoe UI" panose="020B0502040204020203" pitchFamily="34" charset="0"/>
                <a:hlinkClick r:id="rId16">
                  <a:extLst>
                    <a:ext uri="{A12FA001-AC4F-418D-AE19-62706E023703}">
                      <ahyp:hlinkClr xmlns:ahyp="http://schemas.microsoft.com/office/drawing/2018/hyperlinkcolor" val="tx"/>
                    </a:ext>
                  </a:extLst>
                </a:hlinkClick>
              </a:rPr>
              <a:t>Copilot in Microsoft Stream</a:t>
            </a:r>
            <a:endPar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6" name="Rectangle 5">
            <a:extLst>
              <a:ext uri="{FF2B5EF4-FFF2-40B4-BE49-F238E27FC236}">
                <a16:creationId xmlns:a16="http://schemas.microsoft.com/office/drawing/2014/main" id="{C33C8E3D-C174-596F-6CF4-478E226B8EA5}"/>
              </a:ext>
            </a:extLst>
          </p:cNvPr>
          <p:cNvSpPr/>
          <p:nvPr/>
        </p:nvSpPr>
        <p:spPr>
          <a:xfrm>
            <a:off x="6198740" y="1156631"/>
            <a:ext cx="5252371" cy="3103414"/>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Privacy</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7">
                  <a:extLst>
                    <a:ext uri="{A12FA001-AC4F-418D-AE19-62706E023703}">
                      <ahyp:hlinkClr xmlns:ahyp="http://schemas.microsoft.com/office/drawing/2018/hyperlinkcolor" val="tx"/>
                    </a:ext>
                  </a:extLst>
                </a:hlinkClick>
              </a:rPr>
              <a:t>Microsoft’s privacy policy</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8">
                  <a:extLst>
                    <a:ext uri="{A12FA001-AC4F-418D-AE19-62706E023703}">
                      <ahyp:hlinkClr xmlns:ahyp="http://schemas.microsoft.com/office/drawing/2018/hyperlinkcolor" val="tx"/>
                    </a:ext>
                  </a:extLst>
                </a:hlinkClick>
              </a:rPr>
              <a:t>Microsoft Privacy Statement</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9">
                  <a:extLst>
                    <a:ext uri="{A12FA001-AC4F-418D-AE19-62706E023703}">
                      <ahyp:hlinkClr xmlns:ahyp="http://schemas.microsoft.com/office/drawing/2018/hyperlinkcolor" val="tx"/>
                    </a:ext>
                  </a:extLst>
                </a:hlinkClick>
              </a:rPr>
              <a:t>Trust Center data protection and privacy</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a:solidFill>
                  <a:srgbClr val="463668"/>
                </a:solidFill>
                <a:latin typeface="Segoe UI" panose="020B0502040204020203" pitchFamily="34" charset="0"/>
                <a:ea typeface="Calibri" panose="020F0502020204030204" pitchFamily="34" charset="0"/>
                <a:cs typeface="Segoe UI" panose="020B0502040204020203" pitchFamily="34" charset="0"/>
                <a:hlinkClick r:id="rId20">
                  <a:extLst>
                    <a:ext uri="{A12FA001-AC4F-418D-AE19-62706E023703}">
                      <ahyp:hlinkClr xmlns:ahyp="http://schemas.microsoft.com/office/drawing/2018/hyperlinkcolor" val="tx"/>
                    </a:ext>
                  </a:extLst>
                </a:hlinkClick>
              </a:rPr>
              <a:t>Data, privacy, and security for Copilot for Microsoft 365</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21">
                  <a:extLst>
                    <a:ext uri="{A12FA001-AC4F-418D-AE19-62706E023703}">
                      <ahyp:hlinkClr xmlns:ahyp="http://schemas.microsoft.com/office/drawing/2018/hyperlinkcolor" val="tx"/>
                    </a:ext>
                  </a:extLst>
                </a:hlinkClick>
              </a:rPr>
              <a:t>Data, privacy, and security for Azure OpenAI Service</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22">
                  <a:extLst>
                    <a:ext uri="{A12FA001-AC4F-418D-AE19-62706E023703}">
                      <ahyp:hlinkClr xmlns:ahyp="http://schemas.microsoft.com/office/drawing/2018/hyperlinkcolor" val="tx"/>
                    </a:ext>
                  </a:extLst>
                </a:hlinkClick>
              </a:rPr>
              <a:t>Role-based access control</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23">
                  <a:extLst>
                    <a:ext uri="{A12FA001-AC4F-418D-AE19-62706E023703}">
                      <ahyp:hlinkClr xmlns:ahyp="http://schemas.microsoft.com/office/drawing/2018/hyperlinkcolor" val="tx"/>
                    </a:ext>
                  </a:extLst>
                </a:hlinkClick>
              </a:rPr>
              <a:t>User permissions and permission levels in SharePoint Server</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24">
                  <a:extLst>
                    <a:ext uri="{A12FA001-AC4F-418D-AE19-62706E023703}">
                      <ahyp:hlinkClr xmlns:ahyp="http://schemas.microsoft.com/office/drawing/2018/hyperlinkcolor" val="tx"/>
                    </a:ext>
                  </a:extLst>
                </a:hlinkClick>
              </a:rPr>
              <a:t>Customer Lockbox requests</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25">
                  <a:extLst>
                    <a:ext uri="{A12FA001-AC4F-418D-AE19-62706E023703}">
                      <ahyp:hlinkClr xmlns:ahyp="http://schemas.microsoft.com/office/drawing/2018/hyperlinkcolor" val="tx"/>
                    </a:ext>
                  </a:extLst>
                </a:hlinkClick>
              </a:rPr>
              <a:t>Microsoft 365 isolation controls</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26">
                  <a:extLst>
                    <a:ext uri="{A12FA001-AC4F-418D-AE19-62706E023703}">
                      <ahyp:hlinkClr xmlns:ahyp="http://schemas.microsoft.com/office/drawing/2018/hyperlinkcolor" val="tx"/>
                    </a:ext>
                  </a:extLst>
                </a:hlinkClick>
              </a:rPr>
              <a:t>Data Protection Addendum</a:t>
            </a:r>
            <a:endParaRPr kumimoji="0" lang="en-US" sz="1400" b="0" i="0" u="none" strike="noStrike" kern="1200" cap="none" spc="0" normalizeH="0" baseline="0" noProof="0">
              <a:ln>
                <a:noFill/>
              </a:ln>
              <a:solidFill>
                <a:srgbClr val="463668"/>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7372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500"/>
                                  </p:stCondLst>
                                  <p:childTnLst>
                                    <p:animMotion origin="layout" path="M 0 3.33333E-6 L 0 0.03541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500"/>
                                  </p:stCondLst>
                                  <p:childTnLst>
                                    <p:animMotion origin="layout" path="M -4.16667E-6 4.81481E-6 L -4.16667E-6 0.03541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sz="3600" dirty="0">
                <a:latin typeface="Segoe UI Semibold"/>
                <a:cs typeface="Segoe UI Semibold"/>
              </a:rPr>
              <a:t>Links to learn more (2 of 2)</a:t>
            </a:r>
          </a:p>
        </p:txBody>
      </p:sp>
      <p:sp>
        <p:nvSpPr>
          <p:cNvPr id="2" name="Rectangle 1">
            <a:extLst>
              <a:ext uri="{FF2B5EF4-FFF2-40B4-BE49-F238E27FC236}">
                <a16:creationId xmlns:a16="http://schemas.microsoft.com/office/drawing/2014/main" id="{CC9BFBFE-F44F-E4E4-0DD6-91BD53DE2B71}"/>
              </a:ext>
            </a:extLst>
          </p:cNvPr>
          <p:cNvSpPr/>
          <p:nvPr/>
        </p:nvSpPr>
        <p:spPr>
          <a:xfrm>
            <a:off x="632353" y="1352827"/>
            <a:ext cx="5252371" cy="4780796"/>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Data residency and storage</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UI" panose="020B0502040204020203" pitchFamily="34" charset="0"/>
                <a:ea typeface="Calibri" panose="020F0502020204030204" pitchFamily="34" charset="0"/>
                <a:cs typeface="Segoe UI" panose="020B0502040204020203" pitchFamily="34" charset="0"/>
              </a:rPr>
              <a:t>EU Data Boundary</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3">
                  <a:extLst>
                    <a:ext uri="{A12FA001-AC4F-418D-AE19-62706E023703}">
                      <ahyp:hlinkClr xmlns:ahyp="http://schemas.microsoft.com/office/drawing/2018/hyperlinkcolor" val="tx"/>
                    </a:ext>
                  </a:extLst>
                </a:hlinkClick>
              </a:rPr>
              <a:t>Website</a:t>
            </a:r>
            <a:endPar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4">
                  <a:extLst>
                    <a:ext uri="{A12FA001-AC4F-418D-AE19-62706E023703}">
                      <ahyp:hlinkClr xmlns:ahyp="http://schemas.microsoft.com/office/drawing/2018/hyperlinkcolor" val="tx"/>
                    </a:ext>
                  </a:extLst>
                </a:hlinkClick>
              </a:rPr>
              <a:t>Blog</a:t>
            </a:r>
            <a:endPar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5">
                  <a:extLst>
                    <a:ext uri="{A12FA001-AC4F-418D-AE19-62706E023703}">
                      <ahyp:hlinkClr xmlns:ahyp="http://schemas.microsoft.com/office/drawing/2018/hyperlinkcolor" val="tx"/>
                    </a:ext>
                  </a:extLst>
                </a:hlinkClick>
              </a:rPr>
              <a:t>Documentation</a:t>
            </a:r>
            <a:endPar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Compliance</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6">
                  <a:extLst>
                    <a:ext uri="{A12FA001-AC4F-418D-AE19-62706E023703}">
                      <ahyp:hlinkClr xmlns:ahyp="http://schemas.microsoft.com/office/drawing/2018/hyperlinkcolor" val="tx"/>
                    </a:ext>
                  </a:extLst>
                </a:hlinkClick>
              </a:rPr>
              <a:t>Microsoft Compliance</a:t>
            </a: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7">
                  <a:extLst>
                    <a:ext uri="{A12FA001-AC4F-418D-AE19-62706E023703}">
                      <ahyp:hlinkClr xmlns:ahyp="http://schemas.microsoft.com/office/drawing/2018/hyperlinkcolor" val="tx"/>
                    </a:ext>
                  </a:extLst>
                </a:hlinkClick>
              </a:rPr>
              <a:t> </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8">
                  <a:extLst>
                    <a:ext uri="{A12FA001-AC4F-418D-AE19-62706E023703}">
                      <ahyp:hlinkClr xmlns:ahyp="http://schemas.microsoft.com/office/drawing/2018/hyperlinkcolor" val="tx"/>
                    </a:ext>
                  </a:extLst>
                </a:hlinkClick>
              </a:rPr>
              <a:t>Service Trust Portal</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9">
                  <a:extLst>
                    <a:ext uri="{A12FA001-AC4F-418D-AE19-62706E023703}">
                      <ahyp:hlinkClr xmlns:ahyp="http://schemas.microsoft.com/office/drawing/2018/hyperlinkcolor" val="tx"/>
                    </a:ext>
                  </a:extLst>
                </a:hlinkClick>
              </a:rPr>
              <a:t>Compliance offering definitions</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UI" panose="020B0502040204020203" pitchFamily="34" charset="0"/>
                <a:ea typeface="Calibri" panose="020F0502020204030204" pitchFamily="34" charset="0"/>
                <a:cs typeface="Segoe UI" panose="020B0502040204020203" pitchFamily="34" charset="0"/>
              </a:rPr>
              <a:t>General Data Protection Regulation (GDPR)</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Full summary</a:t>
            </a:r>
            <a:endPar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1">
                  <a:extLst>
                    <a:ext uri="{A12FA001-AC4F-418D-AE19-62706E023703}">
                      <ahyp:hlinkClr xmlns:ahyp="http://schemas.microsoft.com/office/drawing/2018/hyperlinkcolor" val="tx"/>
                    </a:ext>
                  </a:extLst>
                </a:hlinkClick>
              </a:rPr>
              <a:t>Short summary</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Security</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2">
                  <a:extLst>
                    <a:ext uri="{A12FA001-AC4F-418D-AE19-62706E023703}">
                      <ahyp:hlinkClr xmlns:ahyp="http://schemas.microsoft.com/office/drawing/2018/hyperlinkcolor" val="tx"/>
                    </a:ext>
                  </a:extLst>
                </a:hlinkClick>
              </a:rPr>
              <a:t>Configure usage rights for Azure Information Protection (AIP)</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3">
                  <a:extLst>
                    <a:ext uri="{A12FA001-AC4F-418D-AE19-62706E023703}">
                      <ahyp:hlinkClr xmlns:ahyp="http://schemas.microsoft.com/office/drawing/2018/hyperlinkcolor" val="tx"/>
                    </a:ext>
                  </a:extLst>
                </a:hlinkClick>
              </a:rPr>
              <a:t>Universal Licensing Terms for Online Services</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4">
                  <a:extLst>
                    <a:ext uri="{A12FA001-AC4F-418D-AE19-62706E023703}">
                      <ahyp:hlinkClr xmlns:ahyp="http://schemas.microsoft.com/office/drawing/2018/hyperlinkcolor" val="tx"/>
                    </a:ext>
                  </a:extLst>
                </a:hlinkClick>
              </a:rPr>
              <a:t>Data Protection Addendum</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5">
                  <a:extLst>
                    <a:ext uri="{A12FA001-AC4F-418D-AE19-62706E023703}">
                      <ahyp:hlinkClr xmlns:ahyp="http://schemas.microsoft.com/office/drawing/2018/hyperlinkcolor" val="tx"/>
                    </a:ext>
                  </a:extLst>
                </a:hlinkClick>
              </a:rPr>
              <a:t>Isolation and Access Control in Microsoft 365</a:t>
            </a:r>
            <a:endParaRPr kumimoji="0" lang="en-US" sz="1400" b="0" i="0" u="sng" strike="noStrike" kern="1200" cap="none" spc="0" normalizeH="0" baseline="0" noProof="0" dirty="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3" name="Rectangle 2">
            <a:extLst>
              <a:ext uri="{FF2B5EF4-FFF2-40B4-BE49-F238E27FC236}">
                <a16:creationId xmlns:a16="http://schemas.microsoft.com/office/drawing/2014/main" id="{E231D235-95B4-40F8-C795-D4270C3FD0C5}"/>
              </a:ext>
            </a:extLst>
          </p:cNvPr>
          <p:cNvSpPr/>
          <p:nvPr/>
        </p:nvSpPr>
        <p:spPr>
          <a:xfrm>
            <a:off x="6230641" y="1352827"/>
            <a:ext cx="5252371" cy="3877985"/>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How to prepare for Copilot for Microsoft 365</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6">
                  <a:extLst>
                    <a:ext uri="{A12FA001-AC4F-418D-AE19-62706E023703}">
                      <ahyp:hlinkClr xmlns:ahyp="http://schemas.microsoft.com/office/drawing/2018/hyperlinkcolor" val="tx"/>
                    </a:ext>
                  </a:extLst>
                </a:hlinkClick>
              </a:rPr>
              <a:t>Learn about Microsoft feedback for your organization</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7">
                  <a:extLst>
                    <a:ext uri="{A12FA001-AC4F-418D-AE19-62706E023703}">
                      <ahyp:hlinkClr xmlns:ahyp="http://schemas.microsoft.com/office/drawing/2018/hyperlinkcolor" val="tx"/>
                    </a:ext>
                  </a:extLst>
                </a:hlinkClick>
              </a:rPr>
              <a:t>Manage Microsoft feedback for your organization </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8">
                  <a:extLst>
                    <a:ext uri="{A12FA001-AC4F-418D-AE19-62706E023703}">
                      <ahyp:hlinkClr xmlns:ahyp="http://schemas.microsoft.com/office/drawing/2018/hyperlinkcolor" val="tx"/>
                    </a:ext>
                  </a:extLst>
                </a:hlinkClick>
              </a:rPr>
              <a:t>How to manage Microsoft Search</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19">
                  <a:extLst>
                    <a:ext uri="{A12FA001-AC4F-418D-AE19-62706E023703}">
                      <ahyp:hlinkClr xmlns:ahyp="http://schemas.microsoft.com/office/drawing/2018/hyperlinkcolor" val="tx"/>
                    </a:ext>
                  </a:extLst>
                </a:hlinkClick>
              </a:rPr>
              <a:t>Microsoft 365 Product Terms</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20">
                  <a:extLst>
                    <a:ext uri="{A12FA001-AC4F-418D-AE19-62706E023703}">
                      <ahyp:hlinkClr xmlns:ahyp="http://schemas.microsoft.com/office/drawing/2018/hyperlinkcolor" val="tx"/>
                    </a:ext>
                  </a:extLst>
                </a:hlinkClick>
              </a:rPr>
              <a:t>Content management and security in SharePoint, OneDrive, and Teams</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a:solidFill>
                  <a:schemeClr val="accent2">
                    <a:lumMod val="50000"/>
                  </a:schemeClr>
                </a:solidFill>
                <a:latin typeface="Segoe UI" panose="020B0502040204020203" pitchFamily="34" charset="0"/>
                <a:ea typeface="Calibri" panose="020F0502020204030204" pitchFamily="34" charset="0"/>
                <a:cs typeface="Segoe UI" panose="020B0502040204020203" pitchFamily="34" charset="0"/>
                <a:hlinkClick r:id="rId21">
                  <a:extLst>
                    <a:ext uri="{A12FA001-AC4F-418D-AE19-62706E023703}">
                      <ahyp:hlinkClr xmlns:ahyp="http://schemas.microsoft.com/office/drawing/2018/hyperlinkcolor" val="tx"/>
                    </a:ext>
                  </a:extLst>
                </a:hlinkClick>
              </a:rPr>
              <a:t>Transcription Management in Copilot for Microsoft 365</a:t>
            </a:r>
            <a:endParaRPr kumimoji="0" lang="en-US" sz="1400" b="0" i="0" u="sng" strike="noStrike" kern="1200" cap="none" spc="0" normalizeH="0" baseline="0" noProof="0">
              <a:ln>
                <a:noFill/>
              </a:ln>
              <a:solidFill>
                <a:schemeClr val="accent2">
                  <a:lumMod val="50000"/>
                </a:scheme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Responsible AI</a:t>
            </a:r>
          </a:p>
          <a:p>
            <a:pPr marL="285750" marR="0" lvl="0" indent="-28575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UI" panose="020B0502040204020203" pitchFamily="34" charset="0"/>
                <a:ea typeface="Calibri" panose="020F0502020204030204" pitchFamily="34" charset="0"/>
                <a:cs typeface="Segoe UI" panose="020B0502040204020203" pitchFamily="34" charset="0"/>
              </a:rPr>
              <a:t>Responsible AI core principles</a:t>
            </a:r>
            <a:endParaRPr kumimoji="0" lang="en-US" sz="1400" b="0" i="0" u="none" strike="noStrike" kern="1200" cap="none" spc="0" normalizeH="0" baseline="0" noProof="0">
              <a:ln>
                <a:noFill/>
              </a:ln>
              <a:solidFill>
                <a:srgbClr val="080808"/>
              </a:solidFill>
              <a:effectLst/>
              <a:uLnTx/>
              <a:uFillTx/>
              <a:latin typeface="Segoe UI" panose="020B0502040204020203" pitchFamily="34" charset="0"/>
              <a:ea typeface="Calibri" panose="020F0502020204030204" pitchFamily="34" charset="0"/>
              <a:cs typeface="Segoe UI" panose="020B0502040204020203" pitchFamily="34" charset="0"/>
              <a:hlinkClick r:id="rId22">
                <a:extLst>
                  <a:ext uri="{A12FA001-AC4F-418D-AE19-62706E023703}">
                    <ahyp:hlinkClr xmlns:ahyp="http://schemas.microsoft.com/office/drawing/2018/hyperlinkcolor" val="tx"/>
                  </a:ext>
                </a:extLst>
              </a:hlinkClick>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22">
                  <a:extLst>
                    <a:ext uri="{A12FA001-AC4F-418D-AE19-62706E023703}">
                      <ahyp:hlinkClr xmlns:ahyp="http://schemas.microsoft.com/office/drawing/2018/hyperlinkcolor" val="tx"/>
                    </a:ext>
                  </a:extLst>
                </a:hlinkClick>
              </a:rPr>
              <a:t>Videos</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23">
                  <a:extLst>
                    <a:ext uri="{A12FA001-AC4F-418D-AE19-62706E023703}">
                      <ahyp:hlinkClr xmlns:ahyp="http://schemas.microsoft.com/office/drawing/2018/hyperlinkcolor" val="tx"/>
                    </a:ext>
                  </a:extLst>
                </a:hlinkClick>
              </a:rPr>
              <a:t>Documentation</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24">
                  <a:extLst>
                    <a:ext uri="{A12FA001-AC4F-418D-AE19-62706E023703}">
                      <ahyp:hlinkClr xmlns:ahyp="http://schemas.microsoft.com/office/drawing/2018/hyperlinkcolor" val="tx"/>
                    </a:ext>
                  </a:extLst>
                </a:hlinkClick>
              </a:rPr>
              <a:t>Microsoft Responsible AI Standard</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hlinkClick r:id="rId25">
                  <a:extLst>
                    <a:ext uri="{A12FA001-AC4F-418D-AE19-62706E023703}">
                      <ahyp:hlinkClr xmlns:ahyp="http://schemas.microsoft.com/office/drawing/2018/hyperlinkcolor" val="tx"/>
                    </a:ext>
                  </a:extLst>
                </a:hlinkClick>
              </a:rPr>
              <a:t>Governing AI: A Blueprint for the Future</a:t>
            </a:r>
            <a:endParaRPr kumimoji="0" lang="en-US" sz="1400" b="0" i="0" u="sng" strike="noStrike" kern="1200" cap="none" spc="0" normalizeH="0" baseline="0" noProof="0">
              <a:ln>
                <a:noFill/>
              </a:ln>
              <a:solidFill>
                <a:srgbClr val="463668"/>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68655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500"/>
                                  </p:stCondLst>
                                  <p:childTnLst>
                                    <p:animMotion origin="layout" path="M -1.45833E-6 -3.33333E-6 L -1.45833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0"/>
                                  </p:stCondLst>
                                  <p:childTnLst>
                                    <p:animMotion origin="layout" path="M 3.95833E-6 -7.40741E-7 L 3.95833E-6 0.03542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F30C-77A8-5CBA-740A-644A15E1DD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378A31-AA81-2FF6-B238-E0F16D94B916}"/>
              </a:ext>
            </a:extLst>
          </p:cNvPr>
          <p:cNvSpPr>
            <a:spLocks noGrp="1"/>
          </p:cNvSpPr>
          <p:nvPr>
            <p:ph type="title"/>
          </p:nvPr>
        </p:nvSpPr>
        <p:spPr>
          <a:xfrm>
            <a:off x="262757" y="333934"/>
            <a:ext cx="11011601" cy="553998"/>
          </a:xfrm>
        </p:spPr>
        <p:txBody>
          <a:bodyPr/>
          <a:lstStyle/>
          <a:p>
            <a:r>
              <a:rPr lang="en-US" dirty="0"/>
              <a:t>Tip: use multi-turn</a:t>
            </a:r>
          </a:p>
        </p:txBody>
      </p:sp>
      <p:sp>
        <p:nvSpPr>
          <p:cNvPr id="8" name="Title 1">
            <a:extLst>
              <a:ext uri="{FF2B5EF4-FFF2-40B4-BE49-F238E27FC236}">
                <a16:creationId xmlns:a16="http://schemas.microsoft.com/office/drawing/2014/main" id="{6F088E30-B936-D525-A025-6787BA80D5B6}"/>
              </a:ext>
            </a:extLst>
          </p:cNvPr>
          <p:cNvSpPr txBox="1">
            <a:spLocks/>
          </p:cNvSpPr>
          <p:nvPr/>
        </p:nvSpPr>
        <p:spPr>
          <a:xfrm>
            <a:off x="422442" y="1519662"/>
            <a:ext cx="4387684" cy="45776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228600" indent="-228600" defTabSz="914367">
              <a:lnSpc>
                <a:spcPct val="90000"/>
              </a:lnSpc>
              <a:spcBef>
                <a:spcPts val="1000"/>
              </a:spcBef>
              <a:buFont typeface="+mj-lt"/>
              <a:buAutoNum type="arabicPeriod"/>
              <a:defRPr/>
            </a:pPr>
            <a:r>
              <a:rPr kumimoji="0" lang="en-US" sz="2400" i="0" u="none" strike="noStrike" kern="1200" cap="none" spc="0" normalizeH="0" baseline="0" noProof="0" dirty="0">
                <a:ln>
                  <a:noFill/>
                </a:ln>
                <a:solidFill>
                  <a:srgbClr val="000000"/>
                </a:solidFill>
                <a:effectLst/>
                <a:uLnTx/>
                <a:uFillTx/>
                <a:latin typeface="Segoe UI" panose="020B0502040204020203" pitchFamily="34" charset="0"/>
              </a:rPr>
              <a:t>Use multi-turn to add clarification or request changes.</a:t>
            </a:r>
            <a:endParaRPr lang="en-US" sz="2400" spc="0" dirty="0">
              <a:ln>
                <a:noFill/>
              </a:ln>
              <a:solidFill>
                <a:srgbClr val="000000"/>
              </a:solidFill>
              <a:latin typeface="Segoe UI" panose="020B0502040204020203" pitchFamily="34" charset="0"/>
            </a:endParaRPr>
          </a:p>
          <a:p>
            <a:pPr marL="228600" indent="-228600" defTabSz="914367">
              <a:lnSpc>
                <a:spcPct val="90000"/>
              </a:lnSpc>
              <a:spcBef>
                <a:spcPts val="1000"/>
              </a:spcBef>
              <a:buFont typeface="+mj-lt"/>
              <a:buAutoNum type="arabicPeriod"/>
              <a:defRPr/>
            </a:pPr>
            <a:r>
              <a:rPr lang="en-US" sz="2400" spc="0" dirty="0">
                <a:ln>
                  <a:noFill/>
                </a:ln>
                <a:solidFill>
                  <a:srgbClr val="000000"/>
                </a:solidFill>
                <a:latin typeface="Segoe UI" panose="020B0502040204020203" pitchFamily="34" charset="0"/>
              </a:rPr>
              <a:t>If you don’t get what you want the first time, try saying “actually can you do XYZ instead” – that helps the model learn what you want.</a:t>
            </a:r>
            <a:endParaRPr kumimoji="0" lang="en-US" sz="2400" i="0" u="none" strike="noStrike" kern="1200" cap="none" spc="0" normalizeH="0" baseline="0" noProof="0" dirty="0">
              <a:ln>
                <a:noFill/>
              </a:ln>
              <a:solidFill>
                <a:srgbClr val="000000"/>
              </a:solidFill>
              <a:effectLst/>
              <a:uLnTx/>
              <a:uFillTx/>
              <a:latin typeface="Segoe UI" panose="020B0502040204020203" pitchFamily="34" charset="0"/>
            </a:endParaRPr>
          </a:p>
          <a:p>
            <a:pPr marL="228600" indent="-228600" defTabSz="914367">
              <a:lnSpc>
                <a:spcPct val="90000"/>
              </a:lnSpc>
              <a:spcBef>
                <a:spcPts val="1000"/>
              </a:spcBef>
              <a:buFont typeface="+mj-lt"/>
              <a:buAutoNum type="arabicPeriod"/>
              <a:defRPr/>
            </a:pPr>
            <a:r>
              <a:rPr kumimoji="0" lang="en-US" sz="2400" i="0" u="none" strike="noStrike" kern="1200" cap="none" spc="0" normalizeH="0" baseline="0" noProof="0" dirty="0">
                <a:ln>
                  <a:noFill/>
                </a:ln>
                <a:solidFill>
                  <a:srgbClr val="000000"/>
                </a:solidFill>
                <a:effectLst/>
                <a:uLnTx/>
                <a:uFillTx/>
                <a:latin typeface="Segoe UI" panose="020B0502040204020203" pitchFamily="34" charset="0"/>
              </a:rPr>
              <a:t>Note </a:t>
            </a:r>
            <a:r>
              <a:rPr lang="en-US" sz="2400" spc="0" dirty="0">
                <a:ln>
                  <a:noFill/>
                </a:ln>
                <a:solidFill>
                  <a:srgbClr val="000000"/>
                </a:solidFill>
                <a:latin typeface="Segoe UI" panose="020B0502040204020203" pitchFamily="34" charset="0"/>
              </a:rPr>
              <a:t>that </a:t>
            </a:r>
            <a:r>
              <a:rPr kumimoji="0" lang="en-US" sz="2400" i="0" u="none" strike="noStrike" kern="1200" cap="none" spc="0" normalizeH="0" baseline="0" noProof="0" dirty="0">
                <a:ln>
                  <a:noFill/>
                </a:ln>
                <a:solidFill>
                  <a:srgbClr val="000000"/>
                </a:solidFill>
                <a:effectLst/>
                <a:uLnTx/>
                <a:uFillTx/>
                <a:latin typeface="Segoe UI" panose="020B0502040204020203" pitchFamily="34" charset="0"/>
              </a:rPr>
              <a:t>previous </a:t>
            </a:r>
            <a:r>
              <a:rPr lang="en-US" sz="2400" spc="0" dirty="0">
                <a:ln>
                  <a:noFill/>
                </a:ln>
                <a:solidFill>
                  <a:srgbClr val="000000"/>
                </a:solidFill>
                <a:latin typeface="Segoe UI" panose="020B0502040204020203" pitchFamily="34" charset="0"/>
              </a:rPr>
              <a:t>prompts/responses have informed Copilot’s latest response – create a new chat thread to start fresh.</a:t>
            </a:r>
            <a:endParaRPr kumimoji="0" lang="en-US" sz="2400" i="0" u="none" strike="noStrike" kern="1200" cap="none" spc="0" normalizeH="0" baseline="0" noProof="0" dirty="0">
              <a:ln>
                <a:noFill/>
              </a:ln>
              <a:solidFill>
                <a:srgbClr val="000000"/>
              </a:solidFill>
              <a:effectLst/>
              <a:uLnTx/>
              <a:uFillTx/>
              <a:latin typeface="Segoe UI" panose="020B0502040204020203" pitchFamily="34" charset="0"/>
            </a:endParaRPr>
          </a:p>
        </p:txBody>
      </p:sp>
      <p:pic>
        <p:nvPicPr>
          <p:cNvPr id="9" name="Picture 8" descr="Copilot chat window showing an Excel user prompt &quot;How many sales were there in King, Snohomish, and Benton counties?&quot;.  Copilot responds with the cells it analyzed for a response (A1 to F61) as well as a table showing the results of the sales analysis by County. Additionally, Copilot provides a text based description of the analysis provided.  Next, the Excel user follows up the previous prompt with an ask of Copilot to &quot;Can you show that as a pie chart?&quot;.  Copilot follows with a colorful pie chart of this same analysis result as well as an option for the Excel user to &quot;Add to a new sheet&quot; into the Excel workbook.">
            <a:extLst>
              <a:ext uri="{FF2B5EF4-FFF2-40B4-BE49-F238E27FC236}">
                <a16:creationId xmlns:a16="http://schemas.microsoft.com/office/drawing/2014/main" id="{A5B0A9EF-7673-4E1B-31A0-9E24CDA82B0C}"/>
              </a:ext>
            </a:extLst>
          </p:cNvPr>
          <p:cNvPicPr>
            <a:picLocks noChangeAspect="1"/>
          </p:cNvPicPr>
          <p:nvPr/>
        </p:nvPicPr>
        <p:blipFill>
          <a:blip r:embed="rId3"/>
          <a:stretch>
            <a:fillRect/>
          </a:stretch>
        </p:blipFill>
        <p:spPr>
          <a:xfrm>
            <a:off x="5813764" y="829858"/>
            <a:ext cx="2803432" cy="5878162"/>
          </a:xfrm>
          <a:prstGeom prst="rect">
            <a:avLst/>
          </a:prstGeom>
        </p:spPr>
      </p:pic>
      <p:grpSp>
        <p:nvGrpSpPr>
          <p:cNvPr id="10" name="Group 9" descr="A view of the Copilot chat window which shows a button for &quot;Chat history&quot; + an option, once selected, to create a &quot;New Chat&quot;.">
            <a:extLst>
              <a:ext uri="{FF2B5EF4-FFF2-40B4-BE49-F238E27FC236}">
                <a16:creationId xmlns:a16="http://schemas.microsoft.com/office/drawing/2014/main" id="{167CB221-174E-1424-7CA4-F3B4FF8CFB35}"/>
              </a:ext>
            </a:extLst>
          </p:cNvPr>
          <p:cNvGrpSpPr/>
          <p:nvPr/>
        </p:nvGrpSpPr>
        <p:grpSpPr>
          <a:xfrm>
            <a:off x="8901541" y="829858"/>
            <a:ext cx="3128533" cy="5872976"/>
            <a:chOff x="8541254" y="1371872"/>
            <a:chExt cx="2868016" cy="5383926"/>
          </a:xfrm>
        </p:grpSpPr>
        <p:pic>
          <p:nvPicPr>
            <p:cNvPr id="16" name="Picture 15">
              <a:extLst>
                <a:ext uri="{FF2B5EF4-FFF2-40B4-BE49-F238E27FC236}">
                  <a16:creationId xmlns:a16="http://schemas.microsoft.com/office/drawing/2014/main" id="{9C242BC3-700E-2517-74EE-611236A219E3}"/>
                </a:ext>
              </a:extLst>
            </p:cNvPr>
            <p:cNvPicPr>
              <a:picLocks noChangeAspect="1"/>
            </p:cNvPicPr>
            <p:nvPr/>
          </p:nvPicPr>
          <p:blipFill>
            <a:blip r:embed="rId4"/>
            <a:stretch>
              <a:fillRect/>
            </a:stretch>
          </p:blipFill>
          <p:spPr>
            <a:xfrm>
              <a:off x="8541254" y="1371872"/>
              <a:ext cx="2868016" cy="3490531"/>
            </a:xfrm>
            <a:prstGeom prst="rect">
              <a:avLst/>
            </a:prstGeom>
          </p:spPr>
        </p:pic>
        <p:pic>
          <p:nvPicPr>
            <p:cNvPr id="17" name="Picture 16">
              <a:extLst>
                <a:ext uri="{FF2B5EF4-FFF2-40B4-BE49-F238E27FC236}">
                  <a16:creationId xmlns:a16="http://schemas.microsoft.com/office/drawing/2014/main" id="{E8FE18E9-9A90-9784-0F19-74DCBFEBBEF0}"/>
                </a:ext>
              </a:extLst>
            </p:cNvPr>
            <p:cNvPicPr>
              <a:picLocks noChangeAspect="1"/>
            </p:cNvPicPr>
            <p:nvPr/>
          </p:nvPicPr>
          <p:blipFill>
            <a:blip r:embed="rId5"/>
            <a:stretch>
              <a:fillRect/>
            </a:stretch>
          </p:blipFill>
          <p:spPr>
            <a:xfrm>
              <a:off x="8541254" y="5090031"/>
              <a:ext cx="2868016" cy="1665767"/>
            </a:xfrm>
            <a:prstGeom prst="rect">
              <a:avLst/>
            </a:prstGeom>
          </p:spPr>
        </p:pic>
        <p:sp>
          <p:nvSpPr>
            <p:cNvPr id="18" name="Rectangle 17">
              <a:extLst>
                <a:ext uri="{FF2B5EF4-FFF2-40B4-BE49-F238E27FC236}">
                  <a16:creationId xmlns:a16="http://schemas.microsoft.com/office/drawing/2014/main" id="{9FE91C20-BEBF-89B9-4411-C67C6232E847}"/>
                </a:ext>
              </a:extLst>
            </p:cNvPr>
            <p:cNvSpPr/>
            <p:nvPr/>
          </p:nvSpPr>
          <p:spPr>
            <a:xfrm>
              <a:off x="8695821" y="4411980"/>
              <a:ext cx="2612259" cy="35051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159DBB7-1351-D0F0-CA6C-5A1342B3CEDF}"/>
                </a:ext>
              </a:extLst>
            </p:cNvPr>
            <p:cNvSpPr/>
            <p:nvPr/>
          </p:nvSpPr>
          <p:spPr>
            <a:xfrm>
              <a:off x="10486522" y="5486129"/>
              <a:ext cx="781554" cy="22887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BEC8F439-4862-3C8D-A203-C5F54813489E}"/>
                </a:ext>
              </a:extLst>
            </p:cNvPr>
            <p:cNvCxnSpPr>
              <a:cxnSpLocks/>
            </p:cNvCxnSpPr>
            <p:nvPr/>
          </p:nvCxnSpPr>
          <p:spPr>
            <a:xfrm>
              <a:off x="10065405" y="4762499"/>
              <a:ext cx="612120" cy="7236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9710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F59DD-8D58-35E7-5B17-737E567667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3543DA2-D9DF-E1AD-10A1-B1A07967E181}"/>
              </a:ext>
            </a:extLst>
          </p:cNvPr>
          <p:cNvSpPr>
            <a:spLocks noGrp="1"/>
          </p:cNvSpPr>
          <p:nvPr>
            <p:ph type="title"/>
          </p:nvPr>
        </p:nvSpPr>
        <p:spPr>
          <a:xfrm>
            <a:off x="262757" y="333934"/>
            <a:ext cx="11011601" cy="553998"/>
          </a:xfrm>
        </p:spPr>
        <p:txBody>
          <a:bodyPr/>
          <a:lstStyle/>
          <a:p>
            <a:r>
              <a:rPr lang="en-US" dirty="0"/>
              <a:t>Tip: Ask “why” and “how” questions</a:t>
            </a:r>
          </a:p>
        </p:txBody>
      </p:sp>
      <p:sp>
        <p:nvSpPr>
          <p:cNvPr id="2" name="Title 1">
            <a:extLst>
              <a:ext uri="{FF2B5EF4-FFF2-40B4-BE49-F238E27FC236}">
                <a16:creationId xmlns:a16="http://schemas.microsoft.com/office/drawing/2014/main" id="{BFDD1293-7F6F-CD93-8E34-33C1F2A2C91F}"/>
              </a:ext>
            </a:extLst>
          </p:cNvPr>
          <p:cNvSpPr txBox="1">
            <a:spLocks/>
          </p:cNvSpPr>
          <p:nvPr/>
        </p:nvSpPr>
        <p:spPr>
          <a:xfrm>
            <a:off x="422442" y="1519662"/>
            <a:ext cx="4387684" cy="31198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228600" indent="-228600" defTabSz="914367">
              <a:lnSpc>
                <a:spcPct val="90000"/>
              </a:lnSpc>
              <a:spcBef>
                <a:spcPts val="1000"/>
              </a:spcBef>
              <a:buFont typeface="+mj-lt"/>
              <a:buAutoNum type="arabicPeriod"/>
              <a:defRPr/>
            </a:pPr>
            <a:r>
              <a:rPr lang="en-US" sz="2400" spc="0" dirty="0">
                <a:ln>
                  <a:noFill/>
                </a:ln>
                <a:solidFill>
                  <a:srgbClr val="000000"/>
                </a:solidFill>
                <a:latin typeface="Segoe UI" panose="020B0502040204020203" pitchFamily="34" charset="0"/>
              </a:rPr>
              <a:t>Try asking Copilot </a:t>
            </a:r>
            <a:r>
              <a:rPr lang="en-US" sz="2400" i="1" spc="0" dirty="0">
                <a:ln>
                  <a:noFill/>
                </a:ln>
                <a:solidFill>
                  <a:srgbClr val="000000"/>
                </a:solidFill>
                <a:latin typeface="Segoe UI" panose="020B0502040204020203" pitchFamily="34" charset="0"/>
              </a:rPr>
              <a:t>why </a:t>
            </a:r>
            <a:r>
              <a:rPr lang="en-US" sz="2400" spc="0" dirty="0">
                <a:ln>
                  <a:noFill/>
                </a:ln>
                <a:solidFill>
                  <a:srgbClr val="000000"/>
                </a:solidFill>
                <a:latin typeface="Segoe UI" panose="020B0502040204020203" pitchFamily="34" charset="0"/>
              </a:rPr>
              <a:t>something isn’t working or </a:t>
            </a:r>
            <a:r>
              <a:rPr lang="en-US" sz="2400" i="1" spc="0" dirty="0">
                <a:ln>
                  <a:noFill/>
                </a:ln>
                <a:solidFill>
                  <a:srgbClr val="000000"/>
                </a:solidFill>
                <a:latin typeface="Segoe UI" panose="020B0502040204020203" pitchFamily="34" charset="0"/>
              </a:rPr>
              <a:t>how </a:t>
            </a:r>
            <a:r>
              <a:rPr lang="en-US" sz="2400" spc="0" dirty="0">
                <a:ln>
                  <a:noFill/>
                </a:ln>
                <a:solidFill>
                  <a:srgbClr val="000000"/>
                </a:solidFill>
                <a:latin typeface="Segoe UI" panose="020B0502040204020203" pitchFamily="34" charset="0"/>
              </a:rPr>
              <a:t>to do the task in Excel, instead of asking it to do it for you.</a:t>
            </a:r>
          </a:p>
          <a:p>
            <a:pPr marL="228600" indent="-228600" defTabSz="914367">
              <a:lnSpc>
                <a:spcPct val="90000"/>
              </a:lnSpc>
              <a:spcBef>
                <a:spcPts val="1000"/>
              </a:spcBef>
              <a:buFont typeface="+mj-lt"/>
              <a:buAutoNum type="arabicPeriod"/>
              <a:defRPr/>
            </a:pPr>
            <a:r>
              <a:rPr lang="en-US" sz="2400" spc="0" dirty="0">
                <a:ln>
                  <a:noFill/>
                </a:ln>
                <a:solidFill>
                  <a:srgbClr val="000000"/>
                </a:solidFill>
                <a:latin typeface="Segoe UI" panose="020B0502040204020203" pitchFamily="34" charset="0"/>
              </a:rPr>
              <a:t>If Copilot doesn’t seem to understand what you want, try rephrasing your prompt with different words.</a:t>
            </a:r>
          </a:p>
        </p:txBody>
      </p:sp>
      <p:pic>
        <p:nvPicPr>
          <p:cNvPr id="3" name="Picture 2" descr="The copilot chat window in which an Excel user is asking Copilot &quot;Why isn't the Date column sorting to show the dates in the right order?&quot;.  Copilot responds with four separate reasons that are most likely why the data cannot be sorted included incorrect format of the cells (text vs date) and the need to select the Date column.  Copilot suggests that one of these four root issues will likely resolve the sorting issue described in the Excel user's prompt.">
            <a:extLst>
              <a:ext uri="{FF2B5EF4-FFF2-40B4-BE49-F238E27FC236}">
                <a16:creationId xmlns:a16="http://schemas.microsoft.com/office/drawing/2014/main" id="{78EDB2CA-C093-881F-4546-17F9D96B2FEA}"/>
              </a:ext>
            </a:extLst>
          </p:cNvPr>
          <p:cNvPicPr>
            <a:picLocks noChangeAspect="1"/>
          </p:cNvPicPr>
          <p:nvPr/>
        </p:nvPicPr>
        <p:blipFill>
          <a:blip r:embed="rId3"/>
          <a:stretch>
            <a:fillRect/>
          </a:stretch>
        </p:blipFill>
        <p:spPr>
          <a:xfrm>
            <a:off x="5705475" y="1190625"/>
            <a:ext cx="3041238" cy="5351789"/>
          </a:xfrm>
          <a:prstGeom prst="rect">
            <a:avLst/>
          </a:prstGeom>
        </p:spPr>
      </p:pic>
      <p:pic>
        <p:nvPicPr>
          <p:cNvPr id="5" name="Picture 4" descr="The copilot chat window in which an Excel user is asking Copilot &quot;Why can't I sort the concert data column?&quot;.  Copilot responds with five separate reasons that are most likely why the data cannot be sorted included incorrect format, presence of merged cells, and the sheet being a protected one.  Copilot finally includes more information on how to resolve the issue.">
            <a:extLst>
              <a:ext uri="{FF2B5EF4-FFF2-40B4-BE49-F238E27FC236}">
                <a16:creationId xmlns:a16="http://schemas.microsoft.com/office/drawing/2014/main" id="{1D51FE12-BF64-05FC-83EB-506DD4134432}"/>
              </a:ext>
            </a:extLst>
          </p:cNvPr>
          <p:cNvPicPr>
            <a:picLocks noChangeAspect="1"/>
          </p:cNvPicPr>
          <p:nvPr/>
        </p:nvPicPr>
        <p:blipFill>
          <a:blip r:embed="rId4"/>
          <a:stretch>
            <a:fillRect/>
          </a:stretch>
        </p:blipFill>
        <p:spPr>
          <a:xfrm>
            <a:off x="9015051" y="1190625"/>
            <a:ext cx="2956672" cy="3692049"/>
          </a:xfrm>
          <a:prstGeom prst="rect">
            <a:avLst/>
          </a:prstGeom>
        </p:spPr>
      </p:pic>
      <p:sp>
        <p:nvSpPr>
          <p:cNvPr id="6" name="Speech Bubble: Rectangle 5">
            <a:extLst>
              <a:ext uri="{FF2B5EF4-FFF2-40B4-BE49-F238E27FC236}">
                <a16:creationId xmlns:a16="http://schemas.microsoft.com/office/drawing/2014/main" id="{E6277C0C-613E-0A27-ABC1-B7EF2D78B241}"/>
              </a:ext>
            </a:extLst>
          </p:cNvPr>
          <p:cNvSpPr/>
          <p:nvPr/>
        </p:nvSpPr>
        <p:spPr>
          <a:xfrm>
            <a:off x="9015052" y="5417099"/>
            <a:ext cx="2956672" cy="1202776"/>
          </a:xfrm>
          <a:prstGeom prst="wedgeRectCallout">
            <a:avLst>
              <a:gd name="adj1" fmla="val 35389"/>
              <a:gd name="adj2" fmla="val -110599"/>
            </a:avLst>
          </a:prstGeom>
          <a:solidFill>
            <a:srgbClr val="D3F5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solidFill>
                  <a:schemeClr val="tx2">
                    <a:lumMod val="50000"/>
                  </a:schemeClr>
                </a:solidFill>
                <a:latin typeface="Aptos" panose="020B0004020202020204" pitchFamily="34" charset="0"/>
              </a:rPr>
              <a:t>Please use the thumbs up and down to let us know your experience! </a:t>
            </a:r>
          </a:p>
          <a:p>
            <a:endParaRPr lang="en-US" sz="1100">
              <a:solidFill>
                <a:schemeClr val="tx2">
                  <a:lumMod val="50000"/>
                </a:schemeClr>
              </a:solidFill>
              <a:latin typeface="Aptos" panose="020B0004020202020204" pitchFamily="34" charset="0"/>
            </a:endParaRPr>
          </a:p>
          <a:p>
            <a:r>
              <a:rPr lang="en-US" sz="1100">
                <a:solidFill>
                  <a:schemeClr val="tx2">
                    <a:lumMod val="50000"/>
                  </a:schemeClr>
                </a:solidFill>
                <a:latin typeface="Aptos" panose="020B0004020202020204" pitchFamily="34" charset="0"/>
              </a:rPr>
              <a:t>The Excel team spends a </a:t>
            </a:r>
            <a:r>
              <a:rPr lang="en-US" sz="1100" i="1">
                <a:solidFill>
                  <a:schemeClr val="tx2">
                    <a:lumMod val="50000"/>
                  </a:schemeClr>
                </a:solidFill>
                <a:latin typeface="Aptos" panose="020B0004020202020204" pitchFamily="34" charset="0"/>
              </a:rPr>
              <a:t>lot</a:t>
            </a:r>
            <a:r>
              <a:rPr lang="en-US" sz="1100">
                <a:solidFill>
                  <a:schemeClr val="tx2">
                    <a:lumMod val="50000"/>
                  </a:schemeClr>
                </a:solidFill>
                <a:latin typeface="Aptos" panose="020B0004020202020204" pitchFamily="34" charset="0"/>
              </a:rPr>
              <a:t> of time reviewing these – and include a screenshot if possible, that context is very helpful.</a:t>
            </a:r>
          </a:p>
        </p:txBody>
      </p:sp>
    </p:spTree>
    <p:extLst>
      <p:ext uri="{BB962C8B-B14F-4D97-AF65-F5344CB8AC3E}">
        <p14:creationId xmlns:p14="http://schemas.microsoft.com/office/powerpoint/2010/main" val="1969356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D76F-FC60-CB5B-054B-D93A10A43B91}"/>
              </a:ext>
            </a:extLst>
          </p:cNvPr>
          <p:cNvSpPr>
            <a:spLocks noGrp="1"/>
          </p:cNvSpPr>
          <p:nvPr>
            <p:ph type="title"/>
          </p:nvPr>
        </p:nvSpPr>
        <p:spPr/>
        <p:txBody>
          <a:bodyPr/>
          <a:lstStyle/>
          <a:p>
            <a:r>
              <a:rPr lang="en-US" dirty="0"/>
              <a:t>Working with text</a:t>
            </a:r>
          </a:p>
        </p:txBody>
      </p:sp>
    </p:spTree>
    <p:extLst>
      <p:ext uri="{BB962C8B-B14F-4D97-AF65-F5344CB8AC3E}">
        <p14:creationId xmlns:p14="http://schemas.microsoft.com/office/powerpoint/2010/main" val="308392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8125-94BA-9052-8EBB-FE0CBC7BBD3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7C4ED25B-5EEA-32A4-1DAD-2930D9BDE79D}"/>
              </a:ext>
            </a:extLst>
          </p:cNvPr>
          <p:cNvSpPr>
            <a:spLocks noGrp="1"/>
          </p:cNvSpPr>
          <p:nvPr>
            <p:ph type="title"/>
          </p:nvPr>
        </p:nvSpPr>
        <p:spPr>
          <a:xfrm>
            <a:off x="429214" y="273666"/>
            <a:ext cx="11572286" cy="527844"/>
          </a:xfrm>
        </p:spPr>
        <p:txBody>
          <a:bodyPr/>
          <a:lstStyle/>
          <a:p>
            <a:pPr>
              <a:defRPr/>
            </a:pPr>
            <a:r>
              <a:rPr lang="en-US" sz="3600" dirty="0">
                <a:solidFill>
                  <a:prstClr val="black"/>
                </a:solidFill>
                <a:latin typeface="Segoe UI Semibold" panose="020B0702040204020203" pitchFamily="34" charset="0"/>
                <a:cs typeface="Segoe UI Semibold" panose="020B0702040204020203" pitchFamily="34" charset="0"/>
              </a:rPr>
              <a:t>Summarize a column of text</a:t>
            </a:r>
            <a:endParaRPr kumimoji="0" lang="en-US" sz="3600" i="1" u="none" strike="noStrike" kern="1200" cap="none" spc="0" normalizeH="0" baseline="0" noProof="0" dirty="0">
              <a:ln>
                <a:noFill/>
              </a:ln>
              <a:solidFill>
                <a:prstClr val="black"/>
              </a:solidFill>
              <a:effectLst/>
              <a:uLnTx/>
              <a:uFillTx/>
              <a:latin typeface="Segoe UI Semibold" panose="020B0702040204020203"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93C4C1D8-6D2A-47CE-E86D-00598C80B0E2}"/>
              </a:ext>
            </a:extLst>
          </p:cNvPr>
          <p:cNvSpPr txBox="1"/>
          <p:nvPr/>
        </p:nvSpPr>
        <p:spPr>
          <a:xfrm>
            <a:off x="429214" y="853096"/>
            <a:ext cx="11333572" cy="560153"/>
          </a:xfrm>
          <a:prstGeom prst="rect">
            <a:avLst/>
          </a:prstGeom>
          <a:noFill/>
        </p:spPr>
        <p:txBody>
          <a:bodyPr wrap="square" lIns="91440" tIns="45720" rIns="91440" bIns="45720" anchor="t">
            <a:spAutoFit/>
          </a:bodyPr>
          <a:lstStyle/>
          <a:p>
            <a:pPr marL="285750" indent="-285750" defTabSz="677300">
              <a:lnSpc>
                <a:spcPct val="90000"/>
              </a:lnSpc>
              <a:spcBef>
                <a:spcPts val="741"/>
              </a:spcBef>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Source</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lang="en-US" sz="1600" dirty="0">
                <a:solidFill>
                  <a:prstClr val="black"/>
                </a:solidFill>
                <a:latin typeface="Segoe UI" panose="020B0502040204020203" pitchFamily="34" charset="0"/>
                <a:cs typeface="Segoe UI" panose="020B0502040204020203" pitchFamily="34" charset="0"/>
              </a:rPr>
              <a:t>Any dataset </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with </a:t>
            </a:r>
            <a:r>
              <a:rPr lang="en-US" sz="1600" dirty="0">
                <a:solidFill>
                  <a:prstClr val="black"/>
                </a:solidFill>
                <a:latin typeface="Segoe UI" panose="020B0502040204020203" pitchFamily="34" charset="0"/>
                <a:cs typeface="Segoe UI" panose="020B0502040204020203" pitchFamily="34" charset="0"/>
              </a:rPr>
              <a:t>a text-heavy column, such as survey verbatims.</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600" b="1" dirty="0">
                <a:latin typeface="Segoe UI" panose="020B0502040204020203" pitchFamily="34" charset="0"/>
                <a:cs typeface="Segoe UI" panose="020B0502040204020203" pitchFamily="34" charset="0"/>
              </a:rPr>
              <a:t>Prompt 1</a:t>
            </a:r>
            <a:r>
              <a:rPr lang="en-US" sz="1600" dirty="0">
                <a:latin typeface="Segoe UI" panose="020B0502040204020203" pitchFamily="34" charset="0"/>
                <a:cs typeface="Segoe UI" panose="020B0502040204020203" pitchFamily="34" charset="0"/>
              </a:rPr>
              <a:t>: Summarize &lt;column&gt; to show the top 3 opportunities for improvement.</a:t>
            </a:r>
          </a:p>
        </p:txBody>
      </p:sp>
      <p:pic>
        <p:nvPicPr>
          <p:cNvPr id="5" name="Picture 4" descr="A view of a table in Excel being used to demonstrate how Copilot can summarize a column of text.  In this example, columns are shown for - Survey data, Department, and Verbatims/comments from HR onboarding survey">
            <a:extLst>
              <a:ext uri="{FF2B5EF4-FFF2-40B4-BE49-F238E27FC236}">
                <a16:creationId xmlns:a16="http://schemas.microsoft.com/office/drawing/2014/main" id="{289FEBA2-BBCD-1625-DB74-2E578843CD6A}"/>
              </a:ext>
            </a:extLst>
          </p:cNvPr>
          <p:cNvPicPr>
            <a:picLocks noChangeAspect="1"/>
          </p:cNvPicPr>
          <p:nvPr/>
        </p:nvPicPr>
        <p:blipFill>
          <a:blip r:embed="rId3"/>
          <a:srcRect r="16917" b="14594"/>
          <a:stretch/>
        </p:blipFill>
        <p:spPr>
          <a:xfrm>
            <a:off x="190500" y="1672173"/>
            <a:ext cx="8126762" cy="4564240"/>
          </a:xfrm>
          <a:prstGeom prst="rect">
            <a:avLst/>
          </a:prstGeom>
        </p:spPr>
      </p:pic>
      <p:pic>
        <p:nvPicPr>
          <p:cNvPr id="6" name="Picture 1" descr="The Copilot chat window showing the Excel user's prompt of &quot;Summarize the verbatims to show the top 3 opportunities for improvement&quot;.  To which Copilot responds with a summary including three bullets for the most commented items in the &quot;Verbatims/comments from HR onbooarding survey&quot; column.">
            <a:extLst>
              <a:ext uri="{FF2B5EF4-FFF2-40B4-BE49-F238E27FC236}">
                <a16:creationId xmlns:a16="http://schemas.microsoft.com/office/drawing/2014/main" id="{8AE2F6B7-D4F7-89B7-7F98-9ABFC4D7C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964" y="1672173"/>
            <a:ext cx="3434536" cy="399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951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4CEF1-CAD1-F579-6D39-A2F48C51E495}"/>
            </a:ext>
          </a:extLst>
        </p:cNvPr>
        <p:cNvGrpSpPr/>
        <p:nvPr/>
      </p:nvGrpSpPr>
      <p:grpSpPr>
        <a:xfrm>
          <a:off x="0" y="0"/>
          <a:ext cx="0" cy="0"/>
          <a:chOff x="0" y="0"/>
          <a:chExt cx="0" cy="0"/>
        </a:xfrm>
      </p:grpSpPr>
      <p:sp>
        <p:nvSpPr>
          <p:cNvPr id="11" name="Title 5">
            <a:extLst>
              <a:ext uri="{FF2B5EF4-FFF2-40B4-BE49-F238E27FC236}">
                <a16:creationId xmlns:a16="http://schemas.microsoft.com/office/drawing/2014/main" id="{6DB24DE8-91FA-FCAA-9E15-7F30BDA75E94}"/>
              </a:ext>
            </a:extLst>
          </p:cNvPr>
          <p:cNvSpPr>
            <a:spLocks noGrp="1"/>
          </p:cNvSpPr>
          <p:nvPr>
            <p:ph type="title"/>
          </p:nvPr>
        </p:nvSpPr>
        <p:spPr>
          <a:xfrm>
            <a:off x="429214" y="272105"/>
            <a:ext cx="11673886" cy="527844"/>
          </a:xfrm>
        </p:spPr>
        <p:txBody>
          <a:bodyPr/>
          <a:lstStyle/>
          <a:p>
            <a:pPr>
              <a:defRPr/>
            </a:pPr>
            <a:r>
              <a:rPr lang="en-US" sz="3600" dirty="0">
                <a:solidFill>
                  <a:prstClr val="black"/>
                </a:solidFill>
                <a:latin typeface="Segoe UI Semibold" panose="020B0702040204020203" pitchFamily="34" charset="0"/>
                <a:cs typeface="Segoe UI Semibold" panose="020B0702040204020203" pitchFamily="34" charset="0"/>
              </a:rPr>
              <a:t>E</a:t>
            </a:r>
            <a:r>
              <a:rPr kumimoji="0" lang="en-US" sz="3600" i="0" u="none" strike="noStrike" kern="1200" cap="none" spc="0" normalizeH="0" baseline="0" noProof="0" dirty="0" err="1">
                <a:ln>
                  <a:noFill/>
                </a:ln>
                <a:solidFill>
                  <a:prstClr val="black"/>
                </a:solidFill>
                <a:effectLst/>
                <a:uLnTx/>
                <a:uFillTx/>
                <a:latin typeface="Segoe UI Semibold" panose="020B0702040204020203" pitchFamily="34" charset="0"/>
                <a:cs typeface="Segoe UI Semibold" panose="020B0702040204020203" pitchFamily="34" charset="0"/>
              </a:rPr>
              <a:t>xtract</a:t>
            </a:r>
            <a:r>
              <a:rPr kumimoji="0" lang="en-US" sz="3600" i="0" u="none" strike="noStrike" kern="1200" cap="none" spc="0" normalizeH="0" baseline="0" noProof="0" dirty="0">
                <a:ln>
                  <a:noFill/>
                </a:ln>
                <a:solidFill>
                  <a:prstClr val="black"/>
                </a:solidFill>
                <a:effectLst/>
                <a:uLnTx/>
                <a:uFillTx/>
                <a:latin typeface="Segoe UI Semibold" panose="020B0702040204020203" pitchFamily="34" charset="0"/>
                <a:cs typeface="Segoe UI Semibold" panose="020B0702040204020203" pitchFamily="34" charset="0"/>
              </a:rPr>
              <a:t> &lt;labels&gt; from a text column into a new column</a:t>
            </a:r>
            <a:endParaRPr kumimoji="0" lang="en-US" sz="3600" i="1" u="none" strike="noStrike" kern="1200" cap="none" spc="0" normalizeH="0" baseline="0" noProof="0" dirty="0">
              <a:ln>
                <a:noFill/>
              </a:ln>
              <a:solidFill>
                <a:prstClr val="black"/>
              </a:solidFill>
              <a:effectLst/>
              <a:uLnTx/>
              <a:uFillTx/>
              <a:latin typeface="Segoe UI Semibold" panose="020B0702040204020203" pitchFamily="34" charset="0"/>
              <a:cs typeface="Segoe UI Semibold" panose="020B0702040204020203" pitchFamily="34" charset="0"/>
            </a:endParaRPr>
          </a:p>
        </p:txBody>
      </p:sp>
      <p:sp>
        <p:nvSpPr>
          <p:cNvPr id="12" name="TextBox 11">
            <a:extLst>
              <a:ext uri="{FF2B5EF4-FFF2-40B4-BE49-F238E27FC236}">
                <a16:creationId xmlns:a16="http://schemas.microsoft.com/office/drawing/2014/main" id="{E5165511-97D3-B863-3F98-D382B30B8684}"/>
              </a:ext>
            </a:extLst>
          </p:cNvPr>
          <p:cNvSpPr txBox="1"/>
          <p:nvPr/>
        </p:nvSpPr>
        <p:spPr>
          <a:xfrm>
            <a:off x="473148" y="880428"/>
            <a:ext cx="11289637" cy="625299"/>
          </a:xfrm>
          <a:prstGeom prst="rect">
            <a:avLst/>
          </a:prstGeom>
          <a:noFill/>
        </p:spPr>
        <p:txBody>
          <a:bodyPr wrap="square" lIns="91440" tIns="45720" rIns="91440" bIns="45720" anchor="t">
            <a:spAutoFit/>
          </a:bodyPr>
          <a:lstStyle/>
          <a:p>
            <a:pPr marL="285750" indent="-285750" defTabSz="677300">
              <a:lnSpc>
                <a:spcPct val="90000"/>
              </a:lnSpc>
              <a:spcBef>
                <a:spcPts val="741"/>
              </a:spcBef>
              <a:buFont typeface="Arial" panose="020B0604020202020204" pitchFamily="34" charset="0"/>
              <a:buChar char="•"/>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Source</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lang="en-US" sz="1600" dirty="0">
                <a:solidFill>
                  <a:prstClr val="black"/>
                </a:solidFill>
                <a:latin typeface="Segoe UI" panose="020B0502040204020203" pitchFamily="34" charset="0"/>
                <a:cs typeface="Segoe UI" panose="020B0502040204020203" pitchFamily="34" charset="0"/>
              </a:rPr>
              <a:t>Any dataset </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with </a:t>
            </a:r>
            <a:r>
              <a:rPr lang="en-US" sz="1600" dirty="0">
                <a:solidFill>
                  <a:prstClr val="black"/>
                </a:solidFill>
                <a:latin typeface="Segoe UI" panose="020B0502040204020203" pitchFamily="34" charset="0"/>
                <a:cs typeface="Segoe UI" panose="020B0502040204020203" pitchFamily="34" charset="0"/>
              </a:rPr>
              <a:t>a column that contains text you want to extract to new columns.</a:t>
            </a:r>
          </a:p>
          <a:p>
            <a:pPr marL="285750" indent="-285750" defTabSz="677300">
              <a:lnSpc>
                <a:spcPct val="90000"/>
              </a:lnSpc>
              <a:spcBef>
                <a:spcPts val="741"/>
              </a:spcBef>
              <a:buFont typeface="Arial" panose="020B0604020202020204" pitchFamily="34" charset="0"/>
              <a:buChar char="•"/>
              <a:defRPr/>
            </a:pPr>
            <a:r>
              <a:rPr lang="en-US" sz="1600" b="1" dirty="0">
                <a:latin typeface="Segoe UI" panose="020B0502040204020203" pitchFamily="34" charset="0"/>
                <a:cs typeface="Segoe UI" panose="020B0502040204020203" pitchFamily="34" charset="0"/>
              </a:rPr>
              <a:t>Prompt</a:t>
            </a:r>
            <a:r>
              <a:rPr lang="en-US" sz="1600" dirty="0">
                <a:latin typeface="Segoe UI" panose="020B0502040204020203" pitchFamily="34" charset="0"/>
                <a:cs typeface="Segoe UI" panose="020B0502040204020203" pitchFamily="34" charset="0"/>
              </a:rPr>
              <a:t>: Add a column that extracts the text between the first set of brackets in &lt;column&gt;.</a:t>
            </a:r>
            <a:endParaRPr lang="en-US" sz="2000" dirty="0">
              <a:latin typeface="Segoe UI" panose="020B0502040204020203" pitchFamily="34" charset="0"/>
              <a:ea typeface="Calibri" panose="020F0502020204030204"/>
              <a:cs typeface="Segoe UI" panose="020B0502040204020203" pitchFamily="34" charset="0"/>
            </a:endParaRPr>
          </a:p>
        </p:txBody>
      </p:sp>
      <p:pic>
        <p:nvPicPr>
          <p:cNvPr id="13" name="Picture 12" descr="An example excel table showing two columns of data which will demonstrate how Copilot can extract labels from a text column into an entirely new column.">
            <a:extLst>
              <a:ext uri="{FF2B5EF4-FFF2-40B4-BE49-F238E27FC236}">
                <a16:creationId xmlns:a16="http://schemas.microsoft.com/office/drawing/2014/main" id="{77AFD80F-BF3A-0242-449C-1A1B052FD789}"/>
              </a:ext>
            </a:extLst>
          </p:cNvPr>
          <p:cNvPicPr>
            <a:picLocks noChangeAspect="1"/>
          </p:cNvPicPr>
          <p:nvPr/>
        </p:nvPicPr>
        <p:blipFill>
          <a:blip r:embed="rId3"/>
          <a:stretch>
            <a:fillRect/>
          </a:stretch>
        </p:blipFill>
        <p:spPr>
          <a:xfrm>
            <a:off x="286377" y="2065834"/>
            <a:ext cx="7621735" cy="4359366"/>
          </a:xfrm>
          <a:prstGeom prst="rect">
            <a:avLst/>
          </a:prstGeom>
        </p:spPr>
      </p:pic>
      <p:pic>
        <p:nvPicPr>
          <p:cNvPr id="14" name="Picture 13" descr="The Copilot chat window showing an Excel user prompting &quot;Add a column that extracts the text between the first set of brackets in the science class list&quot;. To which Copilot responds with the column that is reviewing (Column A: Science class list) followed by the formula and a sample of what extracted text will be shown in the newly created column. Finally, the user is prompted to insert the new column, if so chosen.">
            <a:extLst>
              <a:ext uri="{FF2B5EF4-FFF2-40B4-BE49-F238E27FC236}">
                <a16:creationId xmlns:a16="http://schemas.microsoft.com/office/drawing/2014/main" id="{02FA125A-FDFC-EF68-3718-704B0D6E8297}"/>
              </a:ext>
            </a:extLst>
          </p:cNvPr>
          <p:cNvPicPr>
            <a:picLocks noChangeAspect="1"/>
          </p:cNvPicPr>
          <p:nvPr/>
        </p:nvPicPr>
        <p:blipFill>
          <a:blip r:embed="rId4"/>
          <a:stretch>
            <a:fillRect/>
          </a:stretch>
        </p:blipFill>
        <p:spPr>
          <a:xfrm>
            <a:off x="8181975" y="2065833"/>
            <a:ext cx="3580811" cy="4341733"/>
          </a:xfrm>
          <a:prstGeom prst="rect">
            <a:avLst/>
          </a:prstGeom>
        </p:spPr>
      </p:pic>
    </p:spTree>
    <p:extLst>
      <p:ext uri="{BB962C8B-B14F-4D97-AF65-F5344CB8AC3E}">
        <p14:creationId xmlns:p14="http://schemas.microsoft.com/office/powerpoint/2010/main" val="3909502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LengthInSeconds xmlns="324d2b90-11f2-4fdf-990a-54fa46247cf8" xsi:nil="true"/>
    <SharedWithUsers xmlns="b817b00b-f121-400f-976b-40959b1c7d14">
      <UserInfo>
        <DisplayName>Winnie Tran</DisplayName>
        <AccountId>27</AccountId>
        <AccountType/>
      </UserInfo>
      <UserInfo>
        <DisplayName>Melissa Lou</DisplayName>
        <AccountId>13</AccountId>
        <AccountType/>
      </UserInfo>
      <UserInfo>
        <DisplayName>Emily Wiersma</DisplayName>
        <AccountId>19</AccountId>
        <AccountType/>
      </UserInfo>
      <UserInfo>
        <DisplayName>SharingLinks.e443a2ef-e2e8-4bb0-a824-126619b30f16.Flexible.3c72bdf4-f6b8-4e8b-b8dd-be7066cc1582</DisplayName>
        <AccountId>37</AccountId>
        <AccountType/>
      </UserInfo>
      <UserInfo>
        <DisplayName>Solee Kim</DisplayName>
        <AccountId>18</AccountId>
        <AccountType/>
      </UserInfo>
      <UserInfo>
        <DisplayName>jcayab@microsoft.com</DisplayName>
        <AccountId>58</AccountId>
        <AccountType/>
      </UserInfo>
      <UserInfo>
        <DisplayName>SharingLinks.5f1302bb-ec38-4f74-98e0-52ad74f84ff3.Flexible.f9399f9e-5316-4fe9-8b79-06d6e7258cb3</DisplayName>
        <AccountId>49</AccountId>
        <AccountType/>
      </UserInfo>
      <UserInfo>
        <DisplayName>TUCU Support</DisplayName>
        <AccountId>11</AccountId>
        <AccountType/>
      </UserInfo>
      <UserInfo>
        <DisplayName>SharingLinks.cbe0cd16-6b92-4b76-9926-50658ab8f8de.OrganizationEdit.aa01a0ad-3e80-4ec3-8ab3-0782275ff1b3</DisplayName>
        <AccountId>1582</AccountId>
        <AccountType/>
      </UserInfo>
      <UserInfo>
        <DisplayName>SharingLinks.6c386cde-6294-4746-baa3-65b5b89f1e82.Flexible.f9f16e76-e6e7-4ac7-8d3d-c20427a1a9b4</DisplayName>
        <AccountId>1583</AccountId>
        <AccountType/>
      </UserInfo>
      <UserInfo>
        <DisplayName>SharingLinks.4c995c0b-56ed-4c69-b501-fe2bea3c4440.OrganizationView.4209f38e-834b-4d6d-b87c-65b8ed7516a5</DisplayName>
        <AccountId>1584</AccountId>
        <AccountType/>
      </UserInfo>
      <UserInfo>
        <DisplayName>Nishant Thacker</DisplayName>
        <AccountId>1585</AccountId>
        <AccountType/>
      </UserInfo>
      <UserInfo>
        <DisplayName>SharingLinks.9eb7b864-8f2f-4f34-a8ef-6104bb4b528e.Flexible.69f09c50-6fc4-492b-9bef-f5555b22bcba</DisplayName>
        <AccountId>67</AccountId>
        <AccountType/>
      </UserInfo>
      <UserInfo>
        <DisplayName>SharingLinks.782a3a3a-5e97-474c-b043-97d21f537a9c.Flexible.574717a2-a1a0-4717-be5a-57ff3ba14168</DisplayName>
        <AccountId>1586</AccountId>
        <AccountType/>
      </UserInfo>
      <UserInfo>
        <DisplayName>chi.lee@live.ca</DisplayName>
        <AccountId>32</AccountId>
        <AccountType/>
      </UserInfo>
      <UserInfo>
        <DisplayName>Mary Mirza</DisplayName>
        <AccountId>1587</AccountId>
        <AccountType/>
      </UserInfo>
      <UserInfo>
        <DisplayName>SharingLinks.17395a31-95c6-4bd5-a69f-2a6621feda56.Flexible.8627acc6-a918-4346-8868-5083f668276e</DisplayName>
        <AccountId>350</AccountId>
        <AccountType/>
      </UserInfo>
      <UserInfo>
        <DisplayName>SharingLinks.413b2c22-abf1-45f9-8f8e-496c964b775b.Flexible.7b2884e5-a30b-47f2-8047-00a261eff0c0</DisplayName>
        <AccountId>351</AccountId>
        <AccountType/>
      </UserInfo>
      <UserInfo>
        <DisplayName>SharingLinks.69984d32-1a8d-4273-9602-9f34827df940.Flexible.ef7bd186-c29f-4c29-a7e9-44adc4e45bc0</DisplayName>
        <AccountId>635</AccountId>
        <AccountType/>
      </UserInfo>
      <UserInfo>
        <DisplayName>SharingLinks.5668abe8-759e-4e12-8a97-7b9d2c715442.Flexible.015de7e0-99e0-41b3-a1bf-ec0aff3341df</DisplayName>
        <AccountId>1609</AccountId>
        <AccountType/>
      </UserInfo>
      <UserInfo>
        <DisplayName>SharingLinks.1f054df1-ca3a-4bc8-92ac-35a379ac5bef.Flexible.7d6d8c91-db8a-4e84-b8ca-8e333c18c86c</DisplayName>
        <AccountId>581</AccountId>
        <AccountType/>
      </UserInfo>
      <UserInfo>
        <DisplayName>SharingLinks.0af163dd-4628-4daf-b5ec-a8a2d104b40f.OrganizationView.403dd149-c241-4d84-a8c0-d259a398da30</DisplayName>
        <AccountId>675</AccountId>
        <AccountType/>
      </UserInfo>
      <UserInfo>
        <DisplayName>agoodrich@microsoft.com</DisplayName>
        <AccountId>452</AccountId>
        <AccountType/>
      </UserInfo>
      <UserInfo>
        <DisplayName>SharingLinks.35b16aff-e7af-4a00-b224-f53c675809e8.Flexible.73a17ea0-866b-41e3-96fa-507284a7dbd9</DisplayName>
        <AccountId>1610</AccountId>
        <AccountType/>
      </UserInfo>
      <UserInfo>
        <DisplayName>SharingLinks.c2bc5fe3-4101-4c28-b5dc-cbb7dd6086a4.Flexible.929b82e8-40b8-45d8-84ff-5405a4518447</DisplayName>
        <AccountId>621</AccountId>
        <AccountType/>
      </UserInfo>
      <UserInfo>
        <DisplayName>Trish Tinitigan</DisplayName>
        <AccountId>531</AccountId>
        <AccountType/>
      </UserInfo>
      <UserInfo>
        <DisplayName>SharingLinks.0018ece3-9c45-4e38-ab1c-f04d30dd17a6.Flexible.20cf4f87-9cd4-42a0-b832-a00323cf8ce3</DisplayName>
        <AccountId>1101</AccountId>
        <AccountType/>
      </UserInfo>
      <UserInfo>
        <DisplayName>SharingLinks.433d0158-7f18-4952-9223-87f6b9535e89.Flexible.40c2feaa-0002-48cc-b790-74973e7aed63</DisplayName>
        <AccountId>451</AccountId>
        <AccountType/>
      </UserInfo>
      <UserInfo>
        <DisplayName>SharingLinks.5a3a777d-9003-4081-9332-5dc8f5438b50.OrganizationView.308af056-13f6-41d7-834d-2741af73a2ca</DisplayName>
        <AccountId>87</AccountId>
        <AccountType/>
      </UserInfo>
      <UserInfo>
        <DisplayName>SharingLinks.1522a08c-905f-4e14-a683-61fa960b4573.OrganizationEdit.ab0ddc47-849d-46c4-bf8a-e0b6d39acc42</DisplayName>
        <AccountId>1611</AccountId>
        <AccountType/>
      </UserInfo>
      <UserInfo>
        <DisplayName>SharingLinks.066d2e9d-87c5-4418-bbe7-1bcf6f349c44.Flexible.fd964856-fa46-4786-9801-f8d9c34addb0</DisplayName>
        <AccountId>524</AccountId>
        <AccountType/>
      </UserInfo>
      <UserInfo>
        <DisplayName>SharingLinks.626c348f-9f17-4234-af07-ddc560edd3ba.Flexible.06f1d931-15c4-4fa2-aaaa-a888bbecea9e</DisplayName>
        <AccountId>101</AccountId>
        <AccountType/>
      </UserInfo>
      <UserInfo>
        <DisplayName>SharingLinks.76cda765-fb2e-466a-93e5-9474f63d6cc8.OrganizationEdit.2cad7b46-06fe-46a2-803b-04feedf53afb</DisplayName>
        <AccountId>354</AccountId>
        <AccountType/>
      </UserInfo>
      <UserInfo>
        <DisplayName>SharingLinks.9db16ba9-2985-44cf-9a56-80c0812dce59.Flexible.7cdd9526-0cf9-4f7e-b34a-840d833061fd</DisplayName>
        <AccountId>3062</AccountId>
        <AccountType/>
      </UserInfo>
      <UserInfo>
        <DisplayName>SharingLinks.62f98179-0d61-474c-9b67-df69ab7e63c7.Flexible.bfa1825c-95ba-4eb0-b45c-ef275ee99d4c</DisplayName>
        <AccountId>1607</AccountId>
        <AccountType/>
      </UserInfo>
      <UserInfo>
        <DisplayName>SharingLinks.e443a2ef-e2e8-4bb0-a824-126619b30f16.Flexible.9de046d4-b65c-4912-90db-9090bb72b5ab</DisplayName>
        <AccountId>38</AccountId>
        <AccountType/>
      </UserInfo>
      <UserInfo>
        <DisplayName>SharingLinks.b339158a-480d-42f9-85bb-b988137a8b73.Flexible.cb2e9729-7d36-40a0-bd2e-ac444bca52e7</DisplayName>
        <AccountId>3084</AccountId>
        <AccountType/>
      </UserInfo>
      <UserInfo>
        <DisplayName>SharingLinks.f968f779-2261-4bc8-a038-b6004575c80f.Flexible.6f504703-8692-44ca-a427-8d7ae00a96d3</DisplayName>
        <AccountId>3094</AccountId>
        <AccountType/>
      </UserInfo>
      <UserInfo>
        <DisplayName>SharingLinks.6d6d9ed9-1448-4cc0-b2cb-59def0fccf53.Flexible.51bb709b-bbb7-4d65-9435-388b5cc8c17f</DisplayName>
        <AccountId>343</AccountId>
        <AccountType/>
      </UserInfo>
      <UserInfo>
        <DisplayName>SharingLinks.a5982b63-2afe-4129-88fd-ea3690fb3057.Flexible.05c91ad2-d504-4309-a36c-7a8b90b60457</DisplayName>
        <AccountId>73</AccountId>
        <AccountType/>
      </UserInfo>
      <UserInfo>
        <DisplayName>SharingLinks.14ef1911-9c82-4928-9950-1dc276d71dd6.Flexible.2cd72ade-4d9d-4f68-a03d-5b4d61fceb9e</DisplayName>
        <AccountId>70</AccountId>
        <AccountType/>
      </UserInfo>
      <UserInfo>
        <DisplayName>SharingLinks.141f1ecf-9e97-4244-9c01-ffd05e34e640.Flexible.d32a8ba5-df00-4e0a-8a02-c9c30a9be1f1</DisplayName>
        <AccountId>3090</AccountId>
        <AccountType/>
      </UserInfo>
      <UserInfo>
        <DisplayName>tomer.wasserman@astrazeneca.com</DisplayName>
        <AccountId>34</AccountId>
        <AccountType/>
      </UserInfo>
      <UserInfo>
        <DisplayName>Liz Hess (NAYAMODE INC.)</DisplayName>
        <AccountId>5781</AccountId>
        <AccountType/>
      </UserInfo>
      <UserInfo>
        <DisplayName>Cynthia Johnson</DisplayName>
        <AccountId>5780</AccountId>
        <AccountType/>
      </UserInfo>
      <UserInfo>
        <DisplayName>Olga Gordon</DisplayName>
        <AccountId>5821</AccountId>
        <AccountType/>
      </UserInfo>
      <UserInfo>
        <DisplayName>Stephanie Torres</DisplayName>
        <AccountId>5005</AccountId>
        <AccountType/>
      </UserInfo>
      <UserInfo>
        <DisplayName>Nicole Lew</DisplayName>
        <AccountId>5811</AccountId>
        <AccountType/>
      </UserInfo>
      <UserInfo>
        <DisplayName>Chris DePalma</DisplayName>
        <AccountId>5823</AccountId>
        <AccountType/>
      </UserInfo>
      <UserInfo>
        <DisplayName>Eric Van Aelstyn</DisplayName>
        <AccountId>5825</AccountId>
        <AccountType/>
      </UserInfo>
      <UserInfo>
        <DisplayName>Karen Wong-Duncan (KWD)</DisplayName>
        <AccountId>5826</AccountId>
        <AccountType/>
      </UserInfo>
      <UserInfo>
        <DisplayName>cathask</DisplayName>
        <AccountId>5824</AccountId>
        <AccountType/>
      </UserInfo>
      <UserInfo>
        <DisplayName>urielr</DisplayName>
        <AccountId>5832</AccountId>
        <AccountType/>
      </UserInfo>
    </SharedWithUsers>
    <lcf76f155ced4ddcb4097134ff3c332f xmlns="324d2b90-11f2-4fdf-990a-54fa46247cf8">
      <Terms xmlns="http://schemas.microsoft.com/office/infopath/2007/PartnerControls"/>
    </lcf76f155ced4ddcb4097134ff3c332f>
    <TaxCatchAll xmlns="b817b00b-f121-400f-976b-40959b1c7d14" xsi:nil="true"/>
    <MCpostdate xmlns="324d2b90-11f2-4fdf-990a-54fa46247cf8" xsi:nil="true"/>
    <Recipients xmlns="324d2b90-11f2-4fdf-990a-54fa46247cf8" xsi:nil="true"/>
    <MCpostID xmlns="324d2b90-11f2-4fdf-990a-54fa46247cf8" xsi:nil="true"/>
  </documentManagement>
</p:properties>
</file>

<file path=customXml/itemProps1.xml><?xml version="1.0" encoding="utf-8"?>
<ds:datastoreItem xmlns:ds="http://schemas.openxmlformats.org/officeDocument/2006/customXml" ds:itemID="{38B25515-77EA-40B5-B8C3-7F086618A3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82D443-D140-4ED3-A77C-974FAC2F6C88}">
  <ds:schemaRefs>
    <ds:schemaRef ds:uri="http://schemas.microsoft.com/sharepoint/v3/contenttype/forms"/>
  </ds:schemaRefs>
</ds:datastoreItem>
</file>

<file path=customXml/itemProps3.xml><?xml version="1.0" encoding="utf-8"?>
<ds:datastoreItem xmlns:ds="http://schemas.openxmlformats.org/officeDocument/2006/customXml" ds:itemID="{D900FE7F-A9AC-4935-A27A-1EC4413564B9}">
  <ds:schemaRefs>
    <ds:schemaRef ds:uri="http://schemas.microsoft.com/office/2006/metadata/properties"/>
    <ds:schemaRef ds:uri="http://purl.org/dc/elements/1.1/"/>
    <ds:schemaRef ds:uri="http://schemas.microsoft.com/office/infopath/2007/PartnerControls"/>
    <ds:schemaRef ds:uri="324d2b90-11f2-4fdf-990a-54fa46247cf8"/>
    <ds:schemaRef ds:uri="http://schemas.openxmlformats.org/package/2006/metadata/core-properties"/>
    <ds:schemaRef ds:uri="http://www.w3.org/XML/1998/namespace"/>
    <ds:schemaRef ds:uri="b817b00b-f121-400f-976b-40959b1c7d14"/>
    <ds:schemaRef ds:uri="http://schemas.microsoft.com/office/2006/documentManagement/types"/>
    <ds:schemaRef ds:uri="http://schemas.microsoft.com/sharepoint/v3"/>
    <ds:schemaRef ds:uri="http://purl.org/dc/dcmitype/"/>
    <ds:schemaRef ds:uri="http://purl.org/dc/te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3719</TotalTime>
  <Words>3908</Words>
  <Application>Microsoft Office PowerPoint</Application>
  <PresentationFormat>Widescreen</PresentationFormat>
  <Paragraphs>302</Paragraphs>
  <Slides>42</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Aptos</vt:lpstr>
      <vt:lpstr>Aptos Narrow</vt:lpstr>
      <vt:lpstr>Arial</vt:lpstr>
      <vt:lpstr>Calibri</vt:lpstr>
      <vt:lpstr>Segoe UI</vt:lpstr>
      <vt:lpstr>Segoe UI Semibold</vt:lpstr>
      <vt:lpstr>Wingdings</vt:lpstr>
      <vt:lpstr>LIGHT MODE</vt:lpstr>
      <vt:lpstr>Get started with Microsoft 365 Copilot in Excel</vt:lpstr>
      <vt:lpstr>Formulas: Writing, explaining, and asking questions</vt:lpstr>
      <vt:lpstr>Analyze and visualize your data</vt:lpstr>
      <vt:lpstr>Getting started</vt:lpstr>
      <vt:lpstr>Tip: use multi-turn</vt:lpstr>
      <vt:lpstr>Tip: Ask “why” and “how” questions</vt:lpstr>
      <vt:lpstr>Working with text</vt:lpstr>
      <vt:lpstr>Summarize a column of text</vt:lpstr>
      <vt:lpstr>Extract &lt;labels&gt; from a text column into a new column</vt:lpstr>
      <vt:lpstr>Split text into two columns</vt:lpstr>
      <vt:lpstr>Separate delimited text into separate yes/no columns</vt:lpstr>
      <vt:lpstr>More formula use cases</vt:lpstr>
      <vt:lpstr>Change a list of full names from “Last, First” to “First Last”</vt:lpstr>
      <vt:lpstr>Separate first.last@email.com addresses </vt:lpstr>
      <vt:lpstr>Formula help</vt:lpstr>
      <vt:lpstr>Lookups and cross-references across tables/ranges</vt:lpstr>
      <vt:lpstr>Visualize – charts and color</vt:lpstr>
      <vt:lpstr>Create a column chart and filter to a subset of values</vt:lpstr>
      <vt:lpstr>Creating tables and charts with filters</vt:lpstr>
      <vt:lpstr>Beginning your highlighting – empty values</vt:lpstr>
      <vt:lpstr>Continue your highlighting – duplicate values</vt:lpstr>
      <vt:lpstr>Finalize your highlighting – yes values</vt:lpstr>
      <vt:lpstr>Copilot in Excel with Python</vt:lpstr>
      <vt:lpstr>Getting started</vt:lpstr>
      <vt:lpstr>Clustering – Sample Data</vt:lpstr>
      <vt:lpstr>Clustering – Sample Prompts </vt:lpstr>
      <vt:lpstr>Clustering – Sample Analysis Sheet</vt:lpstr>
      <vt:lpstr>Supplier Ranking – Sample Data</vt:lpstr>
      <vt:lpstr>Supplier Ranking – Sample Prompts</vt:lpstr>
      <vt:lpstr>Supplier Ranking – Sample Analysis Sheet</vt:lpstr>
      <vt:lpstr>Forecasting – Sample Data</vt:lpstr>
      <vt:lpstr>Forecasting – Sample Prompts</vt:lpstr>
      <vt:lpstr>Forecasting – Sample Analysis Sheet</vt:lpstr>
      <vt:lpstr>Visualizations – Sample Data</vt:lpstr>
      <vt:lpstr>Visualizations – Sample Prompts</vt:lpstr>
      <vt:lpstr>Visualizations – Sample Analysis Sheet</vt:lpstr>
      <vt:lpstr>Ask questions about Excel</vt:lpstr>
      <vt:lpstr>Ask questions about Excel</vt:lpstr>
      <vt:lpstr>Ask questions about Excel (continued)</vt:lpstr>
      <vt:lpstr>Skilling experiences</vt:lpstr>
      <vt:lpstr>Links to learn more (1 of 2)</vt:lpstr>
      <vt:lpstr>Links to learn more (2 of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notes</dc:title>
  <dc:subject/>
  <dc:creator>karuanag@microsoft.com;Cynthia.Johnson@microsoft.com;jhwang@microsoft.com</dc:creator>
  <cp:lastModifiedBy>Jessie Hwang (MCAG)</cp:lastModifiedBy>
  <cp:revision>23</cp:revision>
  <dcterms:created xsi:type="dcterms:W3CDTF">2024-03-06T03:36:50Z</dcterms:created>
  <dcterms:modified xsi:type="dcterms:W3CDTF">2024-12-12T01:33:00Z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SetDate">
    <vt:lpwstr>2024-02-27T22:13:08Z</vt:lpwstr>
  </property>
  <property fmtid="{D5CDD505-2E9C-101B-9397-08002B2CF9AE}" pid="3" name="MSIP_Label_f42aa342-8706-4288-bd11-ebb85995028c_ContentBits">
    <vt:lpwstr>0</vt:lpwstr>
  </property>
  <property fmtid="{D5CDD505-2E9C-101B-9397-08002B2CF9AE}" pid="4" name="MediaServiceImageTags">
    <vt:lpwstr/>
  </property>
  <property fmtid="{D5CDD505-2E9C-101B-9397-08002B2CF9AE}" pid="5" name="MSIP_Label_f42aa342-8706-4288-bd11-ebb85995028c_ActionId">
    <vt:lpwstr>b119bb74-10e8-41bb-8974-fe16335588e8</vt:lpwstr>
  </property>
  <property fmtid="{D5CDD505-2E9C-101B-9397-08002B2CF9AE}" pid="6" name="MSIP_Label_f42aa342-8706-4288-bd11-ebb85995028c_Name">
    <vt:lpwstr>Internal</vt:lpwstr>
  </property>
  <property fmtid="{D5CDD505-2E9C-101B-9397-08002B2CF9AE}" pid="7" name="AuthorIds_UIVersion_512">
    <vt:lpwstr>12</vt:lpwstr>
  </property>
  <property fmtid="{D5CDD505-2E9C-101B-9397-08002B2CF9AE}" pid="8" name="ContentTypeId">
    <vt:lpwstr>0x010100CAB4D63BEF6CE74A98DE71B79A4EFA2E</vt:lpwstr>
  </property>
  <property fmtid="{D5CDD505-2E9C-101B-9397-08002B2CF9AE}" pid="9" name="TemplateUrl">
    <vt:lpwstr/>
  </property>
  <property fmtid="{D5CDD505-2E9C-101B-9397-08002B2CF9AE}" pid="10" name="xd_ProgID">
    <vt:lpwstr/>
  </property>
  <property fmtid="{D5CDD505-2E9C-101B-9397-08002B2CF9AE}" pid="11" name="AuthorIds_UIVersion_3584">
    <vt:lpwstr>12</vt:lpwstr>
  </property>
  <property fmtid="{D5CDD505-2E9C-101B-9397-08002B2CF9AE}" pid="12" name="MSIP_Label_f42aa342-8706-4288-bd11-ebb85995028c_Enabled">
    <vt:lpwstr>true</vt:lpwstr>
  </property>
  <property fmtid="{D5CDD505-2E9C-101B-9397-08002B2CF9AE}" pid="13" name="_ExtendedDescription">
    <vt:lpwstr/>
  </property>
  <property fmtid="{D5CDD505-2E9C-101B-9397-08002B2CF9AE}" pid="14" name="Order">
    <vt:lpwstr>8200.00000000000</vt:lpwstr>
  </property>
  <property fmtid="{D5CDD505-2E9C-101B-9397-08002B2CF9AE}" pid="15" name="ComplianceAssetId">
    <vt:lpwstr/>
  </property>
  <property fmtid="{D5CDD505-2E9C-101B-9397-08002B2CF9AE}" pid="16" name="AuthorIds_UIVersion_41472">
    <vt:lpwstr>12</vt:lpwstr>
  </property>
  <property fmtid="{D5CDD505-2E9C-101B-9397-08002B2CF9AE}" pid="17" name="MSIP_Label_f42aa342-8706-4288-bd11-ebb85995028c_Method">
    <vt:lpwstr>Standard</vt:lpwstr>
  </property>
  <property fmtid="{D5CDD505-2E9C-101B-9397-08002B2CF9AE}" pid="18" name="xd_Signature">
    <vt:lpwstr/>
  </property>
  <property fmtid="{D5CDD505-2E9C-101B-9397-08002B2CF9AE}" pid="19" name="MSIP_Label_f42aa342-8706-4288-bd11-ebb85995028c_SiteId">
    <vt:lpwstr>a5a9530b-9623-4712-8f71-f7cb8dfe5b51</vt:lpwstr>
  </property>
  <property fmtid="{D5CDD505-2E9C-101B-9397-08002B2CF9AE}" pid="20" name="TriggerFlowInfo">
    <vt:lpwstr/>
  </property>
</Properties>
</file>